
<file path=[Content_Types].xml><?xml version="1.0" encoding="utf-8"?>
<Types xmlns="http://schemas.openxmlformats.org/package/2006/content-types">
  <Default Extension="xml" ContentType="application/xml"/>
  <Default Extension="wav" ContentType="audio/wav"/>
  <Default Extension="jpeg" ContentType="image/jpeg"/>
  <Default Extension="jpg" ContentType="image/jpeg"/>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media/audio1.bin" ContentType="audio/unknown"/>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77"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4967"/>
    <a:srgbClr val="F5A4FF"/>
    <a:srgbClr val="4FC7F6"/>
    <a:srgbClr val="58FF4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napToGrid="0" snapToObjects="1">
      <p:cViewPr varScale="1">
        <p:scale>
          <a:sx n="95" d="100"/>
          <a:sy n="95" d="100"/>
        </p:scale>
        <p:origin x="-1488" y="-12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printerSettings" Target="printerSettings/printerSettings1.bin"/><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20738" y="4155141"/>
            <a:ext cx="7542212" cy="1013012"/>
          </a:xfrm>
        </p:spPr>
        <p:txBody>
          <a:bodyPr anchor="b" anchorCtr="0">
            <a:noAutofit/>
          </a:bodyPr>
          <a:lstStyle/>
          <a:p>
            <a:r>
              <a:rPr lang="en-CA" smtClean="0"/>
              <a:t>Click to edit Master title style</a:t>
            </a:r>
            <a:endParaRPr/>
          </a:p>
        </p:txBody>
      </p:sp>
      <p:sp>
        <p:nvSpPr>
          <p:cNvPr id="3" name="Subtitle 2"/>
          <p:cNvSpPr>
            <a:spLocks noGrp="1"/>
          </p:cNvSpPr>
          <p:nvPr>
            <p:ph type="subTitle" idx="1"/>
          </p:nvPr>
        </p:nvSpPr>
        <p:spPr>
          <a:xfrm>
            <a:off x="820738" y="5230906"/>
            <a:ext cx="7542212" cy="1030942"/>
          </a:xfrm>
        </p:spPr>
        <p:txBody>
          <a:bodyPr/>
          <a:lstStyle>
            <a:lvl1pPr marL="0" indent="0" algn="ctr">
              <a:spcBef>
                <a:spcPct val="300"/>
              </a:spcBef>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CA" smtClean="0"/>
              <a:t>Click to edit Master subtitle style</a:t>
            </a:r>
            <a:endParaRPr dirty="0"/>
          </a:p>
        </p:txBody>
      </p:sp>
      <p:sp>
        <p:nvSpPr>
          <p:cNvPr id="4" name="Date Placeholder 3"/>
          <p:cNvSpPr>
            <a:spLocks noGrp="1"/>
          </p:cNvSpPr>
          <p:nvPr>
            <p:ph type="dt" sz="half" idx="10"/>
          </p:nvPr>
        </p:nvSpPr>
        <p:spPr/>
        <p:txBody>
          <a:bodyPr/>
          <a:lstStyle/>
          <a:p>
            <a:fld id="{E5C4CF71-74AD-AE49-976B-A1F9EFE13B6F}" type="datetimeFigureOut">
              <a:rPr lang="en-US" smtClean="0"/>
              <a:t>2015-05-28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5CE407-6216-4202-80E4-A30DC2F709B2}" type="slidenum">
              <a:rPr lang="en-US" smtClean="0"/>
              <a:t>‹#›</a:t>
            </a:fld>
            <a:endParaRPr lang="en-US"/>
          </a:p>
        </p:txBody>
      </p:sp>
      <p:pic>
        <p:nvPicPr>
          <p:cNvPr id="7" name="Picture 6" descr="MoleculeTracer.png"/>
          <p:cNvPicPr>
            <a:picLocks noChangeAspect="1"/>
          </p:cNvPicPr>
          <p:nvPr/>
        </p:nvPicPr>
        <p:blipFill>
          <a:blip r:embed="rId2"/>
          <a:stretch>
            <a:fillRect/>
          </a:stretch>
        </p:blipFill>
        <p:spPr>
          <a:xfrm>
            <a:off x="1674019" y="224679"/>
            <a:ext cx="5795963" cy="394337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777240" y="3962399"/>
            <a:ext cx="7585710" cy="672353"/>
          </a:xfrm>
        </p:spPr>
        <p:txBody>
          <a:bodyPr anchor="b">
            <a:normAutofit/>
          </a:bodyPr>
          <a:lstStyle>
            <a:lvl1pPr algn="ctr">
              <a:defRPr sz="36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CA" smtClean="0"/>
              <a:t>Click to edit Master title style</a:t>
            </a:r>
            <a:endParaRPr/>
          </a:p>
        </p:txBody>
      </p:sp>
      <p:sp>
        <p:nvSpPr>
          <p:cNvPr id="3" name="Picture Placeholder 2"/>
          <p:cNvSpPr>
            <a:spLocks noGrp="1"/>
          </p:cNvSpPr>
          <p:nvPr>
            <p:ph type="pic" idx="1"/>
          </p:nvPr>
        </p:nvSpPr>
        <p:spPr>
          <a:xfrm>
            <a:off x="3101957" y="457200"/>
            <a:ext cx="2940087" cy="2940087"/>
          </a:xfrm>
          <a:prstGeom prst="ellipse">
            <a:avLst/>
          </a:prstGeom>
          <a:solidFill>
            <a:schemeClr val="tx1">
              <a:lumMod val="75000"/>
            </a:schemeClr>
          </a:solidFill>
          <a:ln w="63500">
            <a:solidFill>
              <a:schemeClr val="tx1"/>
            </a:solidFill>
          </a:ln>
          <a:effectLst>
            <a:outerShdw blurRad="254000" dist="152400" dir="5400000" sx="90000" sy="-19000" rotWithShape="0">
              <a:prstClr val="black">
                <a:alpha val="20000"/>
              </a:prstClr>
            </a:outerShdw>
          </a:effectLst>
        </p:spPr>
        <p:txBody>
          <a:bodyPr vert="horz" lIns="91440" tIns="45720" rIns="91440" bIns="45720" rtlCol="0">
            <a:normAutofit/>
          </a:bodyPr>
          <a:lstStyle>
            <a:lvl1pPr marL="0" indent="0" algn="l" defTabSz="914400" rtl="0" eaLnBrk="1" latinLnBrk="0" hangingPunct="1">
              <a:spcBef>
                <a:spcPts val="2000"/>
              </a:spcBef>
              <a:buFontTx/>
              <a:buNone/>
              <a:defRPr sz="24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CA" smtClean="0"/>
              <a:t>Drag picture to placeholder or click icon to add</a:t>
            </a:r>
            <a:endParaRPr/>
          </a:p>
        </p:txBody>
      </p:sp>
      <p:sp>
        <p:nvSpPr>
          <p:cNvPr id="4" name="Text Placeholder 3"/>
          <p:cNvSpPr>
            <a:spLocks noGrp="1"/>
          </p:cNvSpPr>
          <p:nvPr>
            <p:ph type="body" sz="half" idx="2"/>
          </p:nvPr>
        </p:nvSpPr>
        <p:spPr>
          <a:xfrm>
            <a:off x="777240" y="4639235"/>
            <a:ext cx="7585710" cy="1371600"/>
          </a:xfrm>
        </p:spPr>
        <p:txBody>
          <a:bodyPr vert="horz" lIns="91440" tIns="45720" rIns="91440" bIns="45720" rtlCol="0">
            <a:normAutofit/>
          </a:bodyPr>
          <a:lstStyle>
            <a:lvl1pPr marL="0" indent="0" algn="ctr">
              <a:spcBef>
                <a:spcPts val="0"/>
              </a:spcBef>
              <a:buNone/>
              <a:defRPr sz="20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buFontTx/>
              <a:buNone/>
            </a:pPr>
            <a:r>
              <a:rPr lang="en-CA" smtClean="0"/>
              <a:t>Click to edit Master text styles</a:t>
            </a:r>
          </a:p>
        </p:txBody>
      </p:sp>
      <p:sp>
        <p:nvSpPr>
          <p:cNvPr id="5" name="Date Placeholder 4"/>
          <p:cNvSpPr>
            <a:spLocks noGrp="1"/>
          </p:cNvSpPr>
          <p:nvPr>
            <p:ph type="dt" sz="half" idx="10"/>
          </p:nvPr>
        </p:nvSpPr>
        <p:spPr/>
        <p:txBody>
          <a:bodyPr/>
          <a:lstStyle/>
          <a:p>
            <a:fld id="{E5C4CF71-74AD-AE49-976B-A1F9EFE13B6F}" type="datetimeFigureOut">
              <a:rPr lang="en-US" smtClean="0"/>
              <a:t>2015-05-28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AAC177-46EB-D842-BF3F-B5868C42C9A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4" name="Date Placeholder 3"/>
          <p:cNvSpPr>
            <a:spLocks noGrp="1"/>
          </p:cNvSpPr>
          <p:nvPr>
            <p:ph type="dt" sz="half" idx="10"/>
          </p:nvPr>
        </p:nvSpPr>
        <p:spPr/>
        <p:txBody>
          <a:bodyPr/>
          <a:lstStyle/>
          <a:p>
            <a:fld id="{E5C4CF71-74AD-AE49-976B-A1F9EFE13B6F}" type="datetimeFigureOut">
              <a:rPr lang="en-US" smtClean="0"/>
              <a:t>2015-05-28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AAC177-46EB-D842-BF3F-B5868C42C9A6}"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19365" y="416859"/>
            <a:ext cx="1940859" cy="5607424"/>
          </a:xfrm>
        </p:spPr>
        <p:txBody>
          <a:bodyPr vert="eaVert" anchor="ctr" anchorCtr="0"/>
          <a:lstStyle/>
          <a:p>
            <a:r>
              <a:rPr lang="en-CA" smtClean="0"/>
              <a:t>Click to edit Master title style</a:t>
            </a:r>
            <a:endParaRPr/>
          </a:p>
        </p:txBody>
      </p:sp>
      <p:sp>
        <p:nvSpPr>
          <p:cNvPr id="3" name="Vertical Text Placeholder 2"/>
          <p:cNvSpPr>
            <a:spLocks noGrp="1"/>
          </p:cNvSpPr>
          <p:nvPr>
            <p:ph type="body" orient="vert" idx="1"/>
          </p:nvPr>
        </p:nvSpPr>
        <p:spPr>
          <a:xfrm>
            <a:off x="820737" y="414015"/>
            <a:ext cx="6144839" cy="5610268"/>
          </a:xfrm>
        </p:spPr>
        <p:txBody>
          <a:bodyPr vert="eaVert"/>
          <a:lstStyle>
            <a:lvl5pPr>
              <a:defRPr/>
            </a:lvl5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4" name="Date Placeholder 3"/>
          <p:cNvSpPr>
            <a:spLocks noGrp="1"/>
          </p:cNvSpPr>
          <p:nvPr>
            <p:ph type="dt" sz="half" idx="10"/>
          </p:nvPr>
        </p:nvSpPr>
        <p:spPr/>
        <p:txBody>
          <a:bodyPr/>
          <a:lstStyle/>
          <a:p>
            <a:fld id="{E5C4CF71-74AD-AE49-976B-A1F9EFE13B6F}" type="datetimeFigureOut">
              <a:rPr lang="en-US" smtClean="0"/>
              <a:t>2015-05-28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AAC177-46EB-D842-BF3F-B5868C42C9A6}"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4" name="Date Placeholder 3"/>
          <p:cNvSpPr>
            <a:spLocks noGrp="1"/>
          </p:cNvSpPr>
          <p:nvPr>
            <p:ph type="dt" sz="half" idx="10"/>
          </p:nvPr>
        </p:nvSpPr>
        <p:spPr/>
        <p:txBody>
          <a:bodyPr/>
          <a:lstStyle/>
          <a:p>
            <a:fld id="{E5C4CF71-74AD-AE49-976B-A1F9EFE13B6F}" type="datetimeFigureOut">
              <a:rPr lang="en-US" smtClean="0"/>
              <a:t>2015-05-28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AAC177-46EB-D842-BF3F-B5868C42C9A6}"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20737" y="1219013"/>
            <a:ext cx="7542213" cy="1958975"/>
          </a:xfrm>
        </p:spPr>
        <p:txBody>
          <a:bodyPr vert="horz" lIns="91440" tIns="45720" rIns="91440" bIns="45720" rtlCol="0" anchor="b" anchorCtr="0">
            <a:noAutofit/>
          </a:bodyPr>
          <a:lstStyle>
            <a:lvl1pPr algn="ctr" defTabSz="914400" rtl="0" eaLnBrk="1" latinLnBrk="0" hangingPunct="1">
              <a:spcBef>
                <a:spcPct val="0"/>
              </a:spcBef>
              <a:buNone/>
              <a:defRPr sz="52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CA" smtClean="0"/>
              <a:t>Click to edit Master title style</a:t>
            </a:r>
            <a:endParaRPr/>
          </a:p>
        </p:txBody>
      </p:sp>
      <p:sp>
        <p:nvSpPr>
          <p:cNvPr id="3" name="Text Placeholder 2"/>
          <p:cNvSpPr>
            <a:spLocks noGrp="1"/>
          </p:cNvSpPr>
          <p:nvPr>
            <p:ph type="body" idx="1"/>
          </p:nvPr>
        </p:nvSpPr>
        <p:spPr>
          <a:xfrm>
            <a:off x="820737" y="3224213"/>
            <a:ext cx="7542213" cy="1500187"/>
          </a:xfrm>
        </p:spPr>
        <p:txBody>
          <a:bodyPr vert="horz" lIns="91440" tIns="45720" rIns="91440" bIns="45720" rtlCol="0">
            <a:normAutofit/>
          </a:bodyPr>
          <a:lstStyle>
            <a:lvl1pPr marL="0" indent="0" algn="ctr" defTabSz="914400" rtl="0" eaLnBrk="1" latinLnBrk="0" hangingPunct="1">
              <a:spcBef>
                <a:spcPts val="300"/>
              </a:spcBef>
              <a:buFontTx/>
              <a:buNone/>
              <a:defRPr sz="24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CA" smtClean="0"/>
              <a:t>Click to edit Master text styles</a:t>
            </a:r>
          </a:p>
        </p:txBody>
      </p:sp>
      <p:sp>
        <p:nvSpPr>
          <p:cNvPr id="4" name="Date Placeholder 3"/>
          <p:cNvSpPr>
            <a:spLocks noGrp="1"/>
          </p:cNvSpPr>
          <p:nvPr>
            <p:ph type="dt" sz="half" idx="10"/>
          </p:nvPr>
        </p:nvSpPr>
        <p:spPr/>
        <p:txBody>
          <a:bodyPr/>
          <a:lstStyle/>
          <a:p>
            <a:fld id="{E5C4CF71-74AD-AE49-976B-A1F9EFE13B6F}" type="datetimeFigureOut">
              <a:rPr lang="en-US" smtClean="0"/>
              <a:t>2015-05-28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AAC177-46EB-D842-BF3F-B5868C42C9A6}"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1653988"/>
          </a:xfrm>
        </p:spPr>
        <p:txBody>
          <a:bodyPr/>
          <a:lstStyle/>
          <a:p>
            <a:r>
              <a:rPr lang="en-CA" smtClean="0"/>
              <a:t>Click to edit Master title style</a:t>
            </a:r>
            <a:endParaRPr/>
          </a:p>
        </p:txBody>
      </p:sp>
      <p:sp>
        <p:nvSpPr>
          <p:cNvPr id="3" name="Content Placeholder 2"/>
          <p:cNvSpPr>
            <a:spLocks noGrp="1"/>
          </p:cNvSpPr>
          <p:nvPr>
            <p:ph sz="half" idx="1"/>
          </p:nvPr>
        </p:nvSpPr>
        <p:spPr>
          <a:xfrm>
            <a:off x="779462" y="1892301"/>
            <a:ext cx="3657600" cy="3975100"/>
          </a:xfrm>
        </p:spPr>
        <p:txBody>
          <a:bodyPr>
            <a:normAutofit/>
          </a:bodyPr>
          <a:lstStyle>
            <a:lvl1pPr>
              <a:defRPr sz="2000"/>
            </a:lvl1pPr>
            <a:lvl2pPr>
              <a:defRPr sz="1800"/>
            </a:lvl2pPr>
            <a:lvl3pPr>
              <a:defRPr sz="1800"/>
            </a:lvl3pPr>
            <a:lvl4pPr>
              <a:defRPr sz="1800"/>
            </a:lvl4pPr>
            <a:lvl5pPr>
              <a:defRPr sz="1800"/>
            </a:lvl5pPr>
            <a:lvl6pPr marL="2173288" indent="-344488">
              <a:defRPr sz="1800"/>
            </a:lvl6pPr>
            <a:lvl7pPr marL="2173288" indent="-344488">
              <a:defRPr sz="1800"/>
            </a:lvl7pPr>
            <a:lvl8pPr marL="2173288" indent="-344488">
              <a:defRPr sz="1800"/>
            </a:lvl8pPr>
            <a:lvl9pPr marL="2173288" indent="-344488">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4" name="Content Placeholder 3"/>
          <p:cNvSpPr>
            <a:spLocks noGrp="1"/>
          </p:cNvSpPr>
          <p:nvPr>
            <p:ph sz="half" idx="2"/>
          </p:nvPr>
        </p:nvSpPr>
        <p:spPr>
          <a:xfrm>
            <a:off x="4703763" y="1892301"/>
            <a:ext cx="3657600" cy="3975100"/>
          </a:xfrm>
        </p:spPr>
        <p:txBody>
          <a:bodyPr>
            <a:normAutofit/>
          </a:bodyPr>
          <a:lstStyle>
            <a:lvl1pPr>
              <a:defRPr sz="2000"/>
            </a:lvl1pPr>
            <a:lvl2pPr>
              <a:defRPr sz="1800"/>
            </a:lvl2pPr>
            <a:lvl3pPr>
              <a:defRPr sz="1800"/>
            </a:lvl3pPr>
            <a:lvl4pPr>
              <a:defRPr sz="1800"/>
            </a:lvl4pPr>
            <a:lvl5pPr>
              <a:defRPr sz="1800"/>
            </a:lvl5pPr>
            <a:lvl6pPr marL="2173288" indent="-344488">
              <a:defRPr sz="1800"/>
            </a:lvl6pPr>
            <a:lvl7pPr marL="2173288" indent="-344488">
              <a:defRPr sz="1800"/>
            </a:lvl7pPr>
            <a:lvl8pPr marL="2173288" indent="-344488">
              <a:defRPr sz="1800"/>
            </a:lvl8pPr>
            <a:lvl9pPr marL="2173288" indent="-344488">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5" name="Date Placeholder 4"/>
          <p:cNvSpPr>
            <a:spLocks noGrp="1"/>
          </p:cNvSpPr>
          <p:nvPr>
            <p:ph type="dt" sz="half" idx="10"/>
          </p:nvPr>
        </p:nvSpPr>
        <p:spPr/>
        <p:txBody>
          <a:bodyPr/>
          <a:lstStyle/>
          <a:p>
            <a:fld id="{E5C4CF71-74AD-AE49-976B-A1F9EFE13B6F}" type="datetimeFigureOut">
              <a:rPr lang="en-US" smtClean="0"/>
              <a:t>2015-05-28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AAC177-46EB-D842-BF3F-B5868C42C9A6}"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1653988"/>
          </a:xfrm>
        </p:spPr>
        <p:txBody>
          <a:bodyPr/>
          <a:lstStyle>
            <a:lvl1pPr>
              <a:defRPr/>
            </a:lvl1pPr>
          </a:lstStyle>
          <a:p>
            <a:r>
              <a:rPr lang="en-CA" smtClean="0"/>
              <a:t>Click to edit Master title style</a:t>
            </a:r>
            <a:endParaRPr/>
          </a:p>
        </p:txBody>
      </p:sp>
      <p:sp>
        <p:nvSpPr>
          <p:cNvPr id="3" name="Text Placeholder 2"/>
          <p:cNvSpPr>
            <a:spLocks noGrp="1"/>
          </p:cNvSpPr>
          <p:nvPr>
            <p:ph type="body" idx="1"/>
          </p:nvPr>
        </p:nvSpPr>
        <p:spPr>
          <a:xfrm>
            <a:off x="779462" y="1761565"/>
            <a:ext cx="3657600" cy="515469"/>
          </a:xfrm>
        </p:spPr>
        <p:txBody>
          <a:bodyPr anchor="b">
            <a:normAutofit/>
          </a:bodyPr>
          <a:lstStyle>
            <a:lvl1pPr marL="0" indent="0" algn="ctr">
              <a:spcBef>
                <a:spcPct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4" name="Content Placeholder 3"/>
          <p:cNvSpPr>
            <a:spLocks noGrp="1"/>
          </p:cNvSpPr>
          <p:nvPr>
            <p:ph sz="half" idx="2"/>
          </p:nvPr>
        </p:nvSpPr>
        <p:spPr>
          <a:xfrm>
            <a:off x="779462" y="2393575"/>
            <a:ext cx="3657600" cy="3473823"/>
          </a:xfrm>
        </p:spPr>
        <p:txBody>
          <a:bodyPr>
            <a:normAutofit/>
          </a:bodyPr>
          <a:lstStyle>
            <a:lvl1pPr>
              <a:defRPr sz="2000"/>
            </a:lvl1pPr>
            <a:lvl2pPr>
              <a:defRPr sz="1800"/>
            </a:lvl2pPr>
            <a:lvl3pPr>
              <a:defRPr sz="1800"/>
            </a:lvl3pPr>
            <a:lvl4pPr>
              <a:defRPr sz="1800"/>
            </a:lvl4pPr>
            <a:lvl5pPr>
              <a:defRPr sz="1800"/>
            </a:lvl5pPr>
            <a:lvl6pPr marL="2173288" indent="-344488">
              <a:defRPr sz="1600"/>
            </a:lvl6pPr>
            <a:lvl7pPr marL="2173288" indent="-344488">
              <a:defRPr sz="1600"/>
            </a:lvl7pPr>
            <a:lvl8pPr marL="2173288" indent="-344488">
              <a:defRPr sz="1600"/>
            </a:lvl8pPr>
            <a:lvl9pPr marL="2173288" indent="-344488">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5" name="Text Placeholder 4"/>
          <p:cNvSpPr>
            <a:spLocks noGrp="1"/>
          </p:cNvSpPr>
          <p:nvPr>
            <p:ph type="body" sz="quarter" idx="3"/>
          </p:nvPr>
        </p:nvSpPr>
        <p:spPr>
          <a:xfrm>
            <a:off x="4703763" y="1761565"/>
            <a:ext cx="3657600" cy="515469"/>
          </a:xfrm>
        </p:spPr>
        <p:txBody>
          <a:bodyPr anchor="b">
            <a:normAutofit/>
          </a:bodyPr>
          <a:lstStyle>
            <a:lvl1pPr marL="0" indent="0" algn="ctr">
              <a:spcBef>
                <a:spcPct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6" name="Content Placeholder 5"/>
          <p:cNvSpPr>
            <a:spLocks noGrp="1"/>
          </p:cNvSpPr>
          <p:nvPr>
            <p:ph sz="quarter" idx="4"/>
          </p:nvPr>
        </p:nvSpPr>
        <p:spPr>
          <a:xfrm>
            <a:off x="4703763" y="2393575"/>
            <a:ext cx="3657600" cy="3473823"/>
          </a:xfrm>
        </p:spPr>
        <p:txBody>
          <a:bodyPr>
            <a:normAutofit/>
          </a:bodyPr>
          <a:lstStyle>
            <a:lvl1pPr>
              <a:defRPr sz="2000"/>
            </a:lvl1pPr>
            <a:lvl2pPr>
              <a:defRPr sz="1800"/>
            </a:lvl2pPr>
            <a:lvl3pPr>
              <a:defRPr sz="1800"/>
            </a:lvl3pPr>
            <a:lvl4pPr>
              <a:defRPr sz="1800"/>
            </a:lvl4pPr>
            <a:lvl5pPr>
              <a:defRPr sz="1800"/>
            </a:lvl5pPr>
            <a:lvl6pPr marL="2173288" indent="-344488">
              <a:defRPr sz="1600"/>
            </a:lvl6pPr>
            <a:lvl7pPr marL="2173288" indent="-344488">
              <a:defRPr sz="1600"/>
            </a:lvl7pPr>
            <a:lvl8pPr marL="2173288" indent="-344488">
              <a:defRPr sz="1600"/>
            </a:lvl8pPr>
            <a:lvl9pPr marL="2173288" indent="-344488">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7" name="Date Placeholder 6"/>
          <p:cNvSpPr>
            <a:spLocks noGrp="1"/>
          </p:cNvSpPr>
          <p:nvPr>
            <p:ph type="dt" sz="half" idx="10"/>
          </p:nvPr>
        </p:nvSpPr>
        <p:spPr/>
        <p:txBody>
          <a:bodyPr/>
          <a:lstStyle/>
          <a:p>
            <a:fld id="{E5C4CF71-74AD-AE49-976B-A1F9EFE13B6F}" type="datetimeFigureOut">
              <a:rPr lang="en-US" smtClean="0"/>
              <a:t>2015-05-28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1AAC177-46EB-D842-BF3F-B5868C42C9A6}"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mtClean="0"/>
              <a:t>Click to edit Master title style</a:t>
            </a:r>
            <a:endParaRPr/>
          </a:p>
        </p:txBody>
      </p:sp>
      <p:sp>
        <p:nvSpPr>
          <p:cNvPr id="3" name="Date Placeholder 2"/>
          <p:cNvSpPr>
            <a:spLocks noGrp="1"/>
          </p:cNvSpPr>
          <p:nvPr>
            <p:ph type="dt" sz="half" idx="10"/>
          </p:nvPr>
        </p:nvSpPr>
        <p:spPr/>
        <p:txBody>
          <a:bodyPr/>
          <a:lstStyle/>
          <a:p>
            <a:fld id="{E5C4CF71-74AD-AE49-976B-A1F9EFE13B6F}" type="datetimeFigureOut">
              <a:rPr lang="en-US" smtClean="0"/>
              <a:t>2015-05-28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1AAC177-46EB-D842-BF3F-B5868C42C9A6}"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C4CF71-74AD-AE49-976B-A1F9EFE13B6F}" type="datetimeFigureOut">
              <a:rPr lang="en-US" smtClean="0"/>
              <a:t>2015-05-28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1AAC177-46EB-D842-BF3F-B5868C42C9A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9929" y="457201"/>
            <a:ext cx="3566160" cy="1371600"/>
          </a:xfrm>
        </p:spPr>
        <p:txBody>
          <a:bodyPr anchor="b">
            <a:normAutofit/>
          </a:bodyPr>
          <a:lstStyle>
            <a:lvl1pPr algn="ctr">
              <a:defRPr sz="3600" b="1"/>
            </a:lvl1pPr>
          </a:lstStyle>
          <a:p>
            <a:r>
              <a:rPr lang="en-CA" smtClean="0"/>
              <a:t>Click to edit Master title style</a:t>
            </a:r>
            <a:endParaRPr/>
          </a:p>
        </p:txBody>
      </p:sp>
      <p:sp>
        <p:nvSpPr>
          <p:cNvPr id="3" name="Content Placeholder 2"/>
          <p:cNvSpPr>
            <a:spLocks noGrp="1"/>
          </p:cNvSpPr>
          <p:nvPr>
            <p:ph idx="1"/>
          </p:nvPr>
        </p:nvSpPr>
        <p:spPr>
          <a:xfrm>
            <a:off x="4802393" y="457201"/>
            <a:ext cx="3566160" cy="5410200"/>
          </a:xfrm>
        </p:spPr>
        <p:txBody>
          <a:bodyPr>
            <a:normAutofit/>
          </a:bodyPr>
          <a:lstStyle>
            <a:lvl1pPr>
              <a:defRPr sz="2400"/>
            </a:lvl1pPr>
            <a:lvl2pPr>
              <a:defRPr sz="2200"/>
            </a:lvl2pPr>
            <a:lvl3pPr>
              <a:defRPr sz="2000"/>
            </a:lvl3pPr>
            <a:lvl4pPr>
              <a:defRPr sz="1800"/>
            </a:lvl4pPr>
            <a:lvl5pPr>
              <a:defRPr sz="1800"/>
            </a:lvl5pPr>
            <a:lvl6pPr marL="2173288" indent="-344488">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6pPr>
            <a:lvl7pPr marL="2173288" indent="-344488">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7pPr>
            <a:lvl8pPr marL="2173288" indent="-344488">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8pPr>
            <a:lvl9pPr marL="2173288" indent="-344488">
              <a:defRPr sz="1800" b="1" kern="1200" dirty="0">
                <a:solidFill>
                  <a:schemeClr val="tx1"/>
                </a:solidFill>
                <a:effectLst>
                  <a:outerShdw blurRad="101600" dist="63500" dir="2700000" algn="tl" rotWithShape="0">
                    <a:prstClr val="black">
                      <a:alpha val="75000"/>
                    </a:prstClr>
                  </a:outerShdw>
                </a:effectLst>
                <a:latin typeface="+mn-lt"/>
                <a:ea typeface="+mn-ea"/>
                <a:cs typeface="+mn-cs"/>
              </a:defRPr>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4" name="Text Placeholder 3"/>
          <p:cNvSpPr>
            <a:spLocks noGrp="1"/>
          </p:cNvSpPr>
          <p:nvPr>
            <p:ph type="body" sz="half" idx="2"/>
          </p:nvPr>
        </p:nvSpPr>
        <p:spPr>
          <a:xfrm>
            <a:off x="779929" y="1828801"/>
            <a:ext cx="3566160" cy="3657600"/>
          </a:xfrm>
        </p:spPr>
        <p:txBody>
          <a:bodyPr>
            <a:normAutofit/>
          </a:bodyPr>
          <a:lstStyle>
            <a:lvl1pPr marL="0" indent="0" algn="ctr">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Date Placeholder 4"/>
          <p:cNvSpPr>
            <a:spLocks noGrp="1"/>
          </p:cNvSpPr>
          <p:nvPr>
            <p:ph type="dt" sz="half" idx="10"/>
          </p:nvPr>
        </p:nvSpPr>
        <p:spPr/>
        <p:txBody>
          <a:bodyPr/>
          <a:lstStyle/>
          <a:p>
            <a:fld id="{E5C4CF71-74AD-AE49-976B-A1F9EFE13B6F}" type="datetimeFigureOut">
              <a:rPr lang="en-US" smtClean="0"/>
              <a:t>2015-05-28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5CE407-6216-4202-80E4-A30DC2F709B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7240" y="457200"/>
            <a:ext cx="3566160" cy="1371600"/>
          </a:xfrm>
        </p:spPr>
        <p:txBody>
          <a:bodyPr anchor="b">
            <a:normAutofit/>
          </a:bodyPr>
          <a:lstStyle>
            <a:lvl1pPr algn="ctr">
              <a:defRPr sz="36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CA" smtClean="0"/>
              <a:t>Click to edit Master title style</a:t>
            </a:r>
            <a:endParaRPr/>
          </a:p>
        </p:txBody>
      </p:sp>
      <p:sp>
        <p:nvSpPr>
          <p:cNvPr id="3" name="Picture Placeholder 2"/>
          <p:cNvSpPr>
            <a:spLocks noGrp="1"/>
          </p:cNvSpPr>
          <p:nvPr>
            <p:ph type="pic" idx="1"/>
          </p:nvPr>
        </p:nvSpPr>
        <p:spPr>
          <a:xfrm>
            <a:off x="5266765" y="1676400"/>
            <a:ext cx="2975610" cy="2975610"/>
          </a:xfrm>
          <a:prstGeom prst="ellipse">
            <a:avLst/>
          </a:prstGeom>
          <a:solidFill>
            <a:schemeClr val="tx1">
              <a:lumMod val="75000"/>
            </a:schemeClr>
          </a:solidFill>
          <a:ln w="63500">
            <a:solidFill>
              <a:schemeClr val="tx1"/>
            </a:solidFill>
          </a:ln>
          <a:effectLst>
            <a:outerShdw blurRad="254000" dist="152400" dir="5400000" sx="90000" sy="-19000" rotWithShape="0">
              <a:prstClr val="black">
                <a:alpha val="2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CA" smtClean="0"/>
              <a:t>Drag picture to placeholder or click icon to add</a:t>
            </a:r>
            <a:endParaRPr/>
          </a:p>
        </p:txBody>
      </p:sp>
      <p:sp>
        <p:nvSpPr>
          <p:cNvPr id="4" name="Text Placeholder 3"/>
          <p:cNvSpPr>
            <a:spLocks noGrp="1"/>
          </p:cNvSpPr>
          <p:nvPr>
            <p:ph type="body" sz="half" idx="2"/>
          </p:nvPr>
        </p:nvSpPr>
        <p:spPr>
          <a:xfrm>
            <a:off x="777240" y="1828800"/>
            <a:ext cx="3566160" cy="3657600"/>
          </a:xfrm>
        </p:spPr>
        <p:txBody>
          <a:bodyPr vert="horz" lIns="91440" tIns="45720" rIns="91440" bIns="45720" rtlCol="0">
            <a:normAutofit/>
          </a:bodyPr>
          <a:lstStyle>
            <a:lvl1pPr marL="0" indent="0" algn="ctr">
              <a:spcBef>
                <a:spcPts val="600"/>
              </a:spcBef>
              <a:buNone/>
              <a:defRPr sz="20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buFontTx/>
              <a:buNone/>
            </a:pPr>
            <a:r>
              <a:rPr lang="en-CA" smtClean="0"/>
              <a:t>Click to edit Master text styles</a:t>
            </a:r>
          </a:p>
        </p:txBody>
      </p:sp>
      <p:sp>
        <p:nvSpPr>
          <p:cNvPr id="5" name="Date Placeholder 4"/>
          <p:cNvSpPr>
            <a:spLocks noGrp="1"/>
          </p:cNvSpPr>
          <p:nvPr>
            <p:ph type="dt" sz="half" idx="10"/>
          </p:nvPr>
        </p:nvSpPr>
        <p:spPr/>
        <p:txBody>
          <a:bodyPr/>
          <a:lstStyle/>
          <a:p>
            <a:fld id="{E5C4CF71-74AD-AE49-976B-A1F9EFE13B6F}" type="datetimeFigureOut">
              <a:rPr lang="en-US" smtClean="0"/>
              <a:t>2015-05-28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AAC177-46EB-D842-BF3F-B5868C42C9A6}"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GridOverlay.png"/>
          <p:cNvPicPr>
            <a:picLocks noChangeAspect="1"/>
          </p:cNvPicPr>
          <p:nvPr/>
        </p:nvPicPr>
        <p:blipFill>
          <a:blip r:embed="rId14"/>
          <a:stretch>
            <a:fillRect/>
          </a:stretch>
        </p:blipFill>
        <p:spPr>
          <a:xfrm>
            <a:off x="0" y="0"/>
            <a:ext cx="9144000" cy="6858000"/>
          </a:xfrm>
          <a:prstGeom prst="rect">
            <a:avLst/>
          </a:prstGeom>
          <a:solidFill>
            <a:schemeClr val="bg2">
              <a:lumMod val="60000"/>
              <a:lumOff val="40000"/>
              <a:alpha val="10000"/>
            </a:schemeClr>
          </a:solidFill>
        </p:spPr>
      </p:pic>
      <p:sp>
        <p:nvSpPr>
          <p:cNvPr id="2" name="Title Placeholder 1"/>
          <p:cNvSpPr>
            <a:spLocks noGrp="1"/>
          </p:cNvSpPr>
          <p:nvPr>
            <p:ph type="title"/>
          </p:nvPr>
        </p:nvSpPr>
        <p:spPr>
          <a:xfrm>
            <a:off x="779462" y="107577"/>
            <a:ext cx="7581901" cy="1653988"/>
          </a:xfrm>
          <a:prstGeom prst="rect">
            <a:avLst/>
          </a:prstGeom>
        </p:spPr>
        <p:txBody>
          <a:bodyPr vert="horz" lIns="91440" tIns="45720" rIns="91440" bIns="45720" rtlCol="0" anchor="ctr">
            <a:noAutofit/>
          </a:bodyPr>
          <a:lstStyle/>
          <a:p>
            <a:r>
              <a:rPr lang="en-CA" smtClean="0"/>
              <a:t>Click to edit Master title style</a:t>
            </a:r>
            <a:endParaRPr/>
          </a:p>
        </p:txBody>
      </p:sp>
      <p:sp>
        <p:nvSpPr>
          <p:cNvPr id="3" name="Text Placeholder 2"/>
          <p:cNvSpPr>
            <a:spLocks noGrp="1"/>
          </p:cNvSpPr>
          <p:nvPr>
            <p:ph type="body" idx="1"/>
          </p:nvPr>
        </p:nvSpPr>
        <p:spPr>
          <a:xfrm>
            <a:off x="779462" y="1882588"/>
            <a:ext cx="7581901" cy="3953436"/>
          </a:xfrm>
          <a:prstGeom prst="rect">
            <a:avLst/>
          </a:prstGeom>
        </p:spPr>
        <p:txBody>
          <a:bodyPr vert="horz" lIns="91440" tIns="45720" rIns="91440" bIns="45720" rtlCol="0">
            <a:normAutofit/>
          </a:body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dirty="0"/>
          </a:p>
        </p:txBody>
      </p:sp>
      <p:sp>
        <p:nvSpPr>
          <p:cNvPr id="4" name="Date Placeholder 3"/>
          <p:cNvSpPr>
            <a:spLocks noGrp="1"/>
          </p:cNvSpPr>
          <p:nvPr>
            <p:ph type="dt" sz="half" idx="2"/>
          </p:nvPr>
        </p:nvSpPr>
        <p:spPr>
          <a:xfrm>
            <a:off x="6651812" y="6356350"/>
            <a:ext cx="2133600" cy="365125"/>
          </a:xfrm>
          <a:prstGeom prst="rect">
            <a:avLst/>
          </a:prstGeom>
        </p:spPr>
        <p:txBody>
          <a:bodyPr vert="horz" lIns="91440" tIns="45720" rIns="91440" bIns="45720" rtlCol="0" anchor="ctr"/>
          <a:lstStyle>
            <a:lvl1pPr algn="r">
              <a:defRPr sz="1100">
                <a:solidFill>
                  <a:schemeClr val="tx1">
                    <a:tint val="75000"/>
                  </a:schemeClr>
                </a:solidFill>
                <a:effectLst>
                  <a:outerShdw blurRad="101600" dist="63500" dir="2700000" algn="tl" rotWithShape="0">
                    <a:prstClr val="black">
                      <a:alpha val="75000"/>
                    </a:prstClr>
                  </a:outerShdw>
                </a:effectLst>
              </a:defRPr>
            </a:lvl1pPr>
          </a:lstStyle>
          <a:p>
            <a:fld id="{E5C4CF71-74AD-AE49-976B-A1F9EFE13B6F}" type="datetimeFigureOut">
              <a:rPr lang="en-US" smtClean="0"/>
              <a:t>2015-05-28</a:t>
            </a:fld>
            <a:endParaRPr lang="en-US"/>
          </a:p>
        </p:txBody>
      </p:sp>
      <p:sp>
        <p:nvSpPr>
          <p:cNvPr id="5" name="Footer Placeholder 4"/>
          <p:cNvSpPr>
            <a:spLocks noGrp="1"/>
          </p:cNvSpPr>
          <p:nvPr>
            <p:ph type="ftr" sz="quarter" idx="3"/>
          </p:nvPr>
        </p:nvSpPr>
        <p:spPr>
          <a:xfrm>
            <a:off x="354106" y="6356350"/>
            <a:ext cx="2895600" cy="365125"/>
          </a:xfrm>
          <a:prstGeom prst="rect">
            <a:avLst/>
          </a:prstGeom>
        </p:spPr>
        <p:txBody>
          <a:bodyPr vert="horz" lIns="91440" tIns="45720" rIns="91440" bIns="45720" rtlCol="0" anchor="ctr"/>
          <a:lstStyle>
            <a:lvl1pPr algn="l">
              <a:defRPr sz="1100">
                <a:solidFill>
                  <a:schemeClr val="tx1">
                    <a:tint val="75000"/>
                  </a:schemeClr>
                </a:solidFill>
                <a:effectLst>
                  <a:outerShdw blurRad="101600" dist="63500" dir="2700000" algn="tl" rotWithShape="0">
                    <a:prstClr val="black">
                      <a:alpha val="75000"/>
                    </a:prstClr>
                  </a:outerShdw>
                </a:effectLst>
              </a:defRPr>
            </a:lvl1pPr>
          </a:lstStyle>
          <a:p>
            <a:endParaRPr lang="en-US"/>
          </a:p>
        </p:txBody>
      </p:sp>
      <p:sp>
        <p:nvSpPr>
          <p:cNvPr id="6" name="Slide Number Placeholder 5"/>
          <p:cNvSpPr>
            <a:spLocks noGrp="1"/>
          </p:cNvSpPr>
          <p:nvPr>
            <p:ph type="sldNum" sz="quarter" idx="4"/>
          </p:nvPr>
        </p:nvSpPr>
        <p:spPr>
          <a:xfrm>
            <a:off x="4191000" y="6356350"/>
            <a:ext cx="762000" cy="365125"/>
          </a:xfrm>
          <a:prstGeom prst="rect">
            <a:avLst/>
          </a:prstGeom>
        </p:spPr>
        <p:txBody>
          <a:bodyPr vert="horz" lIns="91440" tIns="45720" rIns="91440" bIns="45720" rtlCol="0" anchor="ctr"/>
          <a:lstStyle>
            <a:lvl1pPr algn="ctr">
              <a:defRPr sz="1100">
                <a:solidFill>
                  <a:schemeClr val="tx1">
                    <a:tint val="75000"/>
                  </a:schemeClr>
                </a:solidFill>
                <a:effectLst>
                  <a:outerShdw blurRad="101600" dist="63500" dir="2700000" algn="tl" rotWithShape="0">
                    <a:prstClr val="black">
                      <a:alpha val="75000"/>
                    </a:prstClr>
                  </a:outerShdw>
                </a:effectLst>
              </a:defRPr>
            </a:lvl1pPr>
          </a:lstStyle>
          <a:p>
            <a:fld id="{91AAC177-46EB-D842-BF3F-B5868C42C9A6}"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Lst>
  <p:txStyles>
    <p:titleStyle>
      <a:lvl1pPr algn="ctr" defTabSz="914400" rtl="0" eaLnBrk="1" latinLnBrk="0" hangingPunct="1">
        <a:spcBef>
          <a:spcPct val="0"/>
        </a:spcBef>
        <a:buNone/>
        <a:defRPr sz="5600" b="1" kern="1200">
          <a:solidFill>
            <a:schemeClr val="tx1"/>
          </a:solidFill>
          <a:effectLst>
            <a:outerShdw blurRad="101600" dist="63500" dir="2700000" algn="tl" rotWithShape="0">
              <a:prstClr val="black">
                <a:alpha val="75000"/>
              </a:prstClr>
            </a:outerShdw>
          </a:effectLst>
          <a:latin typeface="+mj-lt"/>
          <a:ea typeface="+mj-ea"/>
          <a:cs typeface="+mj-cs"/>
        </a:defRPr>
      </a:lvl1pPr>
    </p:titleStyle>
    <p:bodyStyle>
      <a:lvl1pPr marL="403225" indent="-403225" algn="l" defTabSz="914400" rtl="0" eaLnBrk="1" latinLnBrk="0" hangingPunct="1">
        <a:spcBef>
          <a:spcPts val="2000"/>
        </a:spcBef>
        <a:buFontTx/>
        <a:buBlip>
          <a:blip r:embed="rId15"/>
        </a:buBlip>
        <a:defRPr sz="24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806450" indent="-403225" algn="l" defTabSz="914400" rtl="0" eaLnBrk="1" latinLnBrk="0" hangingPunct="1">
        <a:spcBef>
          <a:spcPts val="600"/>
        </a:spcBef>
        <a:buFontTx/>
        <a:buBlip>
          <a:blip r:embed="rId15"/>
        </a:buBlip>
        <a:defRPr sz="2200" b="1" kern="1200">
          <a:solidFill>
            <a:schemeClr val="tx1"/>
          </a:solidFill>
          <a:effectLst>
            <a:outerShdw blurRad="101600" dist="63500" dir="2700000" algn="tl" rotWithShape="0">
              <a:prstClr val="black">
                <a:alpha val="75000"/>
              </a:prstClr>
            </a:outerShdw>
          </a:effectLst>
          <a:latin typeface="+mn-lt"/>
          <a:ea typeface="+mn-ea"/>
          <a:cs typeface="+mn-cs"/>
        </a:defRPr>
      </a:lvl2pPr>
      <a:lvl3pPr marL="1143000" indent="-336550" algn="l" defTabSz="914400" rtl="0" eaLnBrk="1" latinLnBrk="0" hangingPunct="1">
        <a:spcBef>
          <a:spcPts val="600"/>
        </a:spcBef>
        <a:buFontTx/>
        <a:buBlip>
          <a:blip r:embed="rId15"/>
        </a:buBlip>
        <a:defRPr sz="2000" b="1" kern="1200">
          <a:solidFill>
            <a:schemeClr val="tx1"/>
          </a:solidFill>
          <a:effectLst>
            <a:outerShdw blurRad="101600" dist="63500" dir="2700000" algn="tl" rotWithShape="0">
              <a:prstClr val="black">
                <a:alpha val="75000"/>
              </a:prstClr>
            </a:outerShdw>
          </a:effectLst>
          <a:latin typeface="+mn-lt"/>
          <a:ea typeface="+mn-ea"/>
          <a:cs typeface="+mn-cs"/>
        </a:defRPr>
      </a:lvl3pPr>
      <a:lvl4pPr marL="1492250" indent="-349250" algn="l" defTabSz="914400" rtl="0" eaLnBrk="1" latinLnBrk="0" hangingPunct="1">
        <a:spcBef>
          <a:spcPts val="600"/>
        </a:spcBef>
        <a:buFontTx/>
        <a:buBlip>
          <a:blip r:embed="rId15"/>
        </a:buBlip>
        <a:defRPr sz="1800" b="1" kern="1200">
          <a:solidFill>
            <a:schemeClr val="tx1"/>
          </a:solidFill>
          <a:effectLst>
            <a:outerShdw blurRad="101600" dist="63500" dir="2700000" algn="tl" rotWithShape="0">
              <a:prstClr val="black">
                <a:alpha val="75000"/>
              </a:prstClr>
            </a:outerShdw>
          </a:effectLst>
          <a:latin typeface="+mn-lt"/>
          <a:ea typeface="+mn-ea"/>
          <a:cs typeface="+mn-cs"/>
        </a:defRPr>
      </a:lvl4pPr>
      <a:lvl5pPr marL="1828800" indent="-336550" algn="l" defTabSz="914400" rtl="0" eaLnBrk="1" latinLnBrk="0" hangingPunct="1">
        <a:spcBef>
          <a:spcPts val="600"/>
        </a:spcBef>
        <a:buFontTx/>
        <a:buBlip>
          <a:blip r:embed="rId15"/>
        </a:buBlip>
        <a:defRPr sz="1800" b="1" kern="1200">
          <a:solidFill>
            <a:schemeClr val="tx1"/>
          </a:solidFill>
          <a:effectLst>
            <a:outerShdw blurRad="101600" dist="63500" dir="2700000" algn="tl" rotWithShape="0">
              <a:prstClr val="black">
                <a:alpha val="75000"/>
              </a:prstClr>
            </a:outerShdw>
          </a:effectLst>
          <a:latin typeface="+mn-lt"/>
          <a:ea typeface="+mn-ea"/>
          <a:cs typeface="+mn-cs"/>
        </a:defRPr>
      </a:lvl5pPr>
      <a:lvl6pPr marL="2173288" indent="-344488" algn="l" defTabSz="914400" rtl="0" eaLnBrk="1" latinLnBrk="0" hangingPunct="1">
        <a:spcBef>
          <a:spcPct val="20000"/>
        </a:spcBef>
        <a:buFontTx/>
        <a:buBlip>
          <a:blip r:embed="rId15"/>
        </a:buBlip>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6pPr>
      <a:lvl7pPr marL="2516188" indent="-344488" algn="l" defTabSz="914400" rtl="0" eaLnBrk="1" latinLnBrk="0" hangingPunct="1">
        <a:spcBef>
          <a:spcPct val="20000"/>
        </a:spcBef>
        <a:buFontTx/>
        <a:buBlip>
          <a:blip r:embed="rId15"/>
        </a:buBlip>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7pPr>
      <a:lvl8pPr marL="2860675" indent="-344488" algn="l" defTabSz="914400" rtl="0" eaLnBrk="1" latinLnBrk="0" hangingPunct="1">
        <a:spcBef>
          <a:spcPct val="20000"/>
        </a:spcBef>
        <a:buFontTx/>
        <a:buBlip>
          <a:blip r:embed="rId15"/>
        </a:buBlip>
        <a:defRPr lang="en-US" sz="1800" b="1" kern="1200" dirty="0" smtClean="0">
          <a:solidFill>
            <a:schemeClr val="tx1"/>
          </a:solidFill>
          <a:effectLst>
            <a:outerShdw blurRad="101600" dist="63500" dir="2700000" algn="tl" rotWithShape="0">
              <a:prstClr val="black">
                <a:alpha val="75000"/>
              </a:prstClr>
            </a:outerShdw>
          </a:effectLst>
          <a:latin typeface="+mn-lt"/>
          <a:ea typeface="+mn-ea"/>
          <a:cs typeface="+mn-cs"/>
        </a:defRPr>
      </a:lvl8pPr>
      <a:lvl9pPr marL="3205163" indent="-344488" algn="l" defTabSz="914400" rtl="0" eaLnBrk="1" latinLnBrk="0" hangingPunct="1">
        <a:spcBef>
          <a:spcPct val="20000"/>
        </a:spcBef>
        <a:buFontTx/>
        <a:buBlip>
          <a:blip r:embed="rId15"/>
        </a:buBlip>
        <a:defRPr lang="en-US" sz="1800" b="1" kern="1200" dirty="0">
          <a:solidFill>
            <a:schemeClr val="tx1"/>
          </a:solidFill>
          <a:effectLst>
            <a:outerShdw blurRad="101600" dist="63500" dir="2700000" algn="tl" rotWithShape="0">
              <a:prstClr val="black">
                <a:alpha val="75000"/>
              </a:prstClr>
            </a:outerShdw>
          </a:effectLst>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image" Target="../media/image5.jpg"/><Relationship Id="rId5" Type="http://schemas.openxmlformats.org/officeDocument/2006/relationships/audio" Target="../media/audio1.bin"/><Relationship Id="rId6" Type="http://schemas.openxmlformats.org/officeDocument/2006/relationships/image" Target="../media/image6.png"/><Relationship Id="rId1" Type="http://schemas.microsoft.com/office/2007/relationships/media" Target="../media/media1.wav"/><Relationship Id="rId2" Type="http://schemas.openxmlformats.org/officeDocument/2006/relationships/audio" Target="../media/media1.wav"/></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image" Target="../media/image15.png"/><Relationship Id="rId5" Type="http://schemas.openxmlformats.org/officeDocument/2006/relationships/image" Target="../media/image6.png"/><Relationship Id="rId1" Type="http://schemas.microsoft.com/office/2007/relationships/media" Target="../media/media10.wav"/><Relationship Id="rId2" Type="http://schemas.openxmlformats.org/officeDocument/2006/relationships/audio" Target="../media/media10.wav"/></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hyperlink" Target="https://www.youtube.com/watch?v=ljrDn3Gel4M" TargetMode="External"/><Relationship Id="rId5" Type="http://schemas.openxmlformats.org/officeDocument/2006/relationships/image" Target="../media/image6.png"/><Relationship Id="rId1" Type="http://schemas.microsoft.com/office/2007/relationships/media" Target="../media/media11.wav"/><Relationship Id="rId2" Type="http://schemas.openxmlformats.org/officeDocument/2006/relationships/audio" Target="../media/media11.wav"/></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image" Target="../media/image7.png"/><Relationship Id="rId5" Type="http://schemas.openxmlformats.org/officeDocument/2006/relationships/image" Target="../media/image6.png"/><Relationship Id="rId1" Type="http://schemas.microsoft.com/office/2007/relationships/media" Target="../media/media2.wav"/><Relationship Id="rId2" Type="http://schemas.openxmlformats.org/officeDocument/2006/relationships/audio" Target="../media/media2.wav"/></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image" Target="../media/image8.png"/><Relationship Id="rId5" Type="http://schemas.openxmlformats.org/officeDocument/2006/relationships/image" Target="../media/image6.png"/><Relationship Id="rId1" Type="http://schemas.microsoft.com/office/2007/relationships/media" Target="../media/media3.wav"/><Relationship Id="rId2" Type="http://schemas.openxmlformats.org/officeDocument/2006/relationships/audio" Target="../media/media3.wav"/></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image" Target="../media/image9.png"/><Relationship Id="rId5" Type="http://schemas.openxmlformats.org/officeDocument/2006/relationships/image" Target="../media/image6.png"/><Relationship Id="rId1" Type="http://schemas.microsoft.com/office/2007/relationships/media" Target="../media/media4.wav"/><Relationship Id="rId2" Type="http://schemas.openxmlformats.org/officeDocument/2006/relationships/audio" Target="../media/media4.wav"/></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image" Target="../media/image10.png"/><Relationship Id="rId5" Type="http://schemas.openxmlformats.org/officeDocument/2006/relationships/image" Target="../media/image6.png"/><Relationship Id="rId1" Type="http://schemas.microsoft.com/office/2007/relationships/media" Target="../media/media5.wav"/><Relationship Id="rId2" Type="http://schemas.openxmlformats.org/officeDocument/2006/relationships/audio" Target="../media/media5.wav"/></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image" Target="../media/image11.png"/><Relationship Id="rId5" Type="http://schemas.openxmlformats.org/officeDocument/2006/relationships/image" Target="../media/image6.png"/><Relationship Id="rId1" Type="http://schemas.microsoft.com/office/2007/relationships/media" Target="../media/media6.wav"/><Relationship Id="rId2" Type="http://schemas.openxmlformats.org/officeDocument/2006/relationships/audio" Target="../media/media6.wav"/></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6.png"/><Relationship Id="rId1" Type="http://schemas.microsoft.com/office/2007/relationships/media" Target="../media/media7.wav"/><Relationship Id="rId2" Type="http://schemas.openxmlformats.org/officeDocument/2006/relationships/audio" Target="../media/media7.wav"/></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image" Target="../media/image14.png"/><Relationship Id="rId5" Type="http://schemas.openxmlformats.org/officeDocument/2006/relationships/image" Target="../media/image6.png"/><Relationship Id="rId1" Type="http://schemas.microsoft.com/office/2007/relationships/media" Target="../media/media8.wav"/><Relationship Id="rId2" Type="http://schemas.openxmlformats.org/officeDocument/2006/relationships/audio" Target="../media/media8.wav"/></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4" Type="http://schemas.openxmlformats.org/officeDocument/2006/relationships/image" Target="../media/image6.png"/><Relationship Id="rId1" Type="http://schemas.microsoft.com/office/2007/relationships/media" Target="../media/media9.wav"/><Relationship Id="rId2" Type="http://schemas.openxmlformats.org/officeDocument/2006/relationships/audio" Target="../media/media9.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mma 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p:txBody>
          <a:bodyPr/>
          <a:lstStyle/>
          <a:p>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hlinkClick r:id="" action="ppaction://noaction">
                  <a:snd r:embed="rId5" name="Explosion"/>
                </a:hlinkClick>
              </a:rPr>
              <a:t>Volcano</a:t>
            </a:r>
            <a:r>
              <a:rPr lang="en-US" dirty="0" smtClean="0"/>
              <a:t> </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hlinkClick r:id="" action="ppaction://noaction">
                  <a:snd r:embed="rId5" name="Explosion"/>
                </a:hlinkClick>
              </a:rPr>
              <a:t>Calbuco</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endParaRPr lang="en-US" dirty="0"/>
          </a:p>
        </p:txBody>
      </p:sp>
      <p:sp>
        <p:nvSpPr>
          <p:cNvPr id="3" name="Subtitle 2"/>
          <p:cNvSpPr>
            <a:spLocks noGrp="1"/>
          </p:cNvSpPr>
          <p:nvPr>
            <p:ph type="subTitle" idx="1"/>
          </p:nvPr>
        </p:nvSpPr>
        <p:spPr/>
        <p:txBody>
          <a:bodyPr>
            <a:normAutofit/>
          </a:bodyPr>
          <a:lstStyle/>
          <a:p>
            <a:r>
              <a:rPr 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hlinkClick r:id="" action="ppaction://noaction">
                  <a:snd r:embed="rId5" name="Explosion"/>
                </a:hlinkClick>
              </a:rPr>
              <a:t>Volcano Calbuco in Southern Chile.</a:t>
            </a:r>
            <a:endParaRPr lang="en-US"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6" name="TextBox 5"/>
          <p:cNvSpPr txBox="1"/>
          <p:nvPr/>
        </p:nvSpPr>
        <p:spPr>
          <a:xfrm>
            <a:off x="962526" y="5763507"/>
            <a:ext cx="6991685" cy="584776"/>
          </a:xfrm>
          <a:prstGeom prst="rect">
            <a:avLst/>
          </a:prstGeom>
          <a:noFill/>
        </p:spPr>
        <p:txBody>
          <a:bodyPr wrap="square" rtlCol="0">
            <a:spAutoFit/>
          </a:bodyPr>
          <a:lstStyle/>
          <a:p>
            <a:pPr algn="r"/>
            <a:r>
              <a:rPr lang="en-US" sz="3200" dirty="0" smtClean="0">
                <a:hlinkClick r:id="" action="ppaction://noaction">
                  <a:snd r:embed="rId5" name="Explosion"/>
                </a:hlinkClick>
              </a:rPr>
              <a:t>By: Emma and Chloe</a:t>
            </a:r>
            <a:endParaRPr lang="en-US" sz="3200" dirty="0"/>
          </a:p>
        </p:txBody>
      </p:sp>
      <p:pic>
        <p:nvPicPr>
          <p:cNvPr id="4" name="Sound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858870308"/>
      </p:ext>
    </p:extLst>
  </p:cSld>
  <p:clrMapOvr>
    <a:masterClrMapping/>
  </p:clrMapOvr>
  <mc:AlternateContent xmlns:mc="http://schemas.openxmlformats.org/markup-compatibility/2006">
    <mc:Choice xmlns:p14="http://schemas.microsoft.com/office/powerpoint/2010/main" Requires="p14">
      <p:transition spd="slow" p14:dur="2000" advTm="4886"/>
    </mc:Choice>
    <mc:Fallback>
      <p:transition xmlns:p14="http://schemas.microsoft.com/office/powerpoint/2010/main" spd="slow" advTm="4886"/>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2" y="934571"/>
            <a:ext cx="7581901" cy="1653988"/>
          </a:xfrm>
        </p:spPr>
        <p:txBody>
          <a:bodyPr/>
          <a:lstStyle/>
          <a:p>
            <a:r>
              <a:rPr lang="en-US" sz="3600" dirty="0">
                <a:solidFill>
                  <a:srgbClr val="FF0000"/>
                </a:solidFill>
                <a:effectLst/>
              </a:rPr>
              <a:t>Nobody died in the eruption of </a:t>
            </a:r>
            <a:r>
              <a:rPr lang="en-US" sz="3600" i="1" dirty="0">
                <a:solidFill>
                  <a:srgbClr val="FF0000"/>
                </a:solidFill>
                <a:effectLst/>
              </a:rPr>
              <a:t>Volcano Calbuco </a:t>
            </a:r>
            <a:r>
              <a:rPr lang="en-US" sz="3600" dirty="0">
                <a:solidFill>
                  <a:srgbClr val="FF0000"/>
                </a:solidFill>
                <a:effectLst/>
              </a:rPr>
              <a:t>but 13 reported injured! </a:t>
            </a:r>
            <a:r>
              <a:rPr lang="en-CA" sz="3600" dirty="0">
                <a:solidFill>
                  <a:srgbClr val="FF0000"/>
                </a:solidFill>
                <a:effectLst/>
              </a:rPr>
              <a:t/>
            </a:r>
            <a:br>
              <a:rPr lang="en-CA" sz="3600" dirty="0">
                <a:solidFill>
                  <a:srgbClr val="FF0000"/>
                </a:solidFill>
                <a:effectLst/>
              </a:rPr>
            </a:br>
            <a:endParaRPr lang="en-US" sz="3600" dirty="0">
              <a:solidFill>
                <a:srgbClr val="FF0000"/>
              </a:solidFill>
            </a:endParaRPr>
          </a:p>
        </p:txBody>
      </p:sp>
      <p:pic>
        <p:nvPicPr>
          <p:cNvPr id="3" name="Picture 2"/>
          <p:cNvPicPr>
            <a:picLocks noChangeAspect="1"/>
          </p:cNvPicPr>
          <p:nvPr/>
        </p:nvPicPr>
        <p:blipFill>
          <a:blip r:embed="rId4"/>
          <a:stretch>
            <a:fillRect/>
          </a:stretch>
        </p:blipFill>
        <p:spPr>
          <a:xfrm>
            <a:off x="2992116" y="2588559"/>
            <a:ext cx="3318735" cy="4143934"/>
          </a:xfrm>
          <a:prstGeom prst="rect">
            <a:avLst/>
          </a:prstGeom>
        </p:spPr>
      </p:pic>
      <p:pic>
        <p:nvPicPr>
          <p:cNvPr id="4" name="Sound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1889113169"/>
      </p:ext>
    </p:extLst>
  </p:cSld>
  <p:clrMapOvr>
    <a:masterClrMapping/>
  </p:clrMapOvr>
  <mc:AlternateContent xmlns:mc="http://schemas.openxmlformats.org/markup-compatibility/2006">
    <mc:Choice xmlns:p14="http://schemas.microsoft.com/office/powerpoint/2010/main" Requires="p14">
      <p:transition spd="slow" p14:dur="2000" advTm="6873"/>
    </mc:Choice>
    <mc:Fallback>
      <p:transition xmlns:p14="http://schemas.microsoft.com/office/powerpoint/2010/main" spd="slow" advTm="6873"/>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 y="0"/>
            <a:ext cx="9504947" cy="6978315"/>
          </a:xfrm>
          <a:prstGeom prst="rect">
            <a:avLst/>
          </a:prstGeom>
          <a:solidFill>
            <a:srgbClr val="FFFF00"/>
          </a:solidFill>
        </p:spPr>
        <p:txBody>
          <a:bodyPr wrap="square" rtlCol="0">
            <a:spAutoFit/>
          </a:bodyPr>
          <a:lstStyle/>
          <a:p>
            <a:endParaRPr lang="en-US" dirty="0">
              <a:solidFill>
                <a:srgbClr val="FFFF00"/>
              </a:solidFill>
            </a:endParaRPr>
          </a:p>
        </p:txBody>
      </p:sp>
      <p:sp>
        <p:nvSpPr>
          <p:cNvPr id="3" name="Title 2"/>
          <p:cNvSpPr>
            <a:spLocks noGrp="1"/>
          </p:cNvSpPr>
          <p:nvPr>
            <p:ph type="title"/>
          </p:nvPr>
        </p:nvSpPr>
        <p:spPr>
          <a:xfrm>
            <a:off x="779462" y="441788"/>
            <a:ext cx="7581901" cy="1653988"/>
          </a:xfrm>
        </p:spPr>
        <p:txBody>
          <a:bodyPr/>
          <a:lstStyle/>
          <a:p>
            <a:r>
              <a:rPr lang="en-US"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hlinkClick r:id="rId4"/>
              </a:rPr>
              <a:t>https://www.youtube.com/watch?v=ljrDn3Gel4M</a:t>
            </a:r>
            <a:endParaRPr lang="en-US"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2" name="TextBox 1"/>
          <p:cNvSpPr txBox="1"/>
          <p:nvPr/>
        </p:nvSpPr>
        <p:spPr>
          <a:xfrm>
            <a:off x="1644316" y="3034632"/>
            <a:ext cx="6244248" cy="3416320"/>
          </a:xfrm>
          <a:prstGeom prst="rect">
            <a:avLst/>
          </a:prstGeom>
          <a:noFill/>
        </p:spPr>
        <p:txBody>
          <a:bodyPr wrap="square" rtlCol="0">
            <a:spAutoFit/>
          </a:bodyPr>
          <a:lstStyle/>
          <a:p>
            <a:r>
              <a:rPr lang="en-US" sz="7200" dirty="0" smtClean="0">
                <a:solidFill>
                  <a:srgbClr val="000000"/>
                </a:solidFill>
              </a:rPr>
              <a:t>By Emma And Chloe but mostly Emma</a:t>
            </a:r>
            <a:r>
              <a:rPr lang="en-US" sz="7200" dirty="0" smtClean="0">
                <a:solidFill>
                  <a:srgbClr val="000000"/>
                </a:solidFill>
                <a:sym typeface="Wingdings"/>
              </a:rPr>
              <a:t></a:t>
            </a:r>
            <a:endParaRPr lang="en-US" sz="7200" dirty="0">
              <a:solidFill>
                <a:srgbClr val="000000"/>
              </a:solidFill>
            </a:endParaRPr>
          </a:p>
        </p:txBody>
      </p:sp>
      <p:pic>
        <p:nvPicPr>
          <p:cNvPr id="4" name="Sound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1085605406"/>
      </p:ext>
    </p:extLst>
  </p:cSld>
  <p:clrMapOvr>
    <a:masterClrMapping/>
  </p:clrMapOvr>
  <mc:AlternateContent xmlns:mc="http://schemas.openxmlformats.org/markup-compatibility/2006">
    <mc:Choice xmlns:p14="http://schemas.microsoft.com/office/powerpoint/2010/main" Requires="p14">
      <p:transition spd="slow" p14:dur="2000" advTm="2162"/>
    </mc:Choice>
    <mc:Fallback>
      <p:transition xmlns:p14="http://schemas.microsoft.com/office/powerpoint/2010/main" spd="slow" advTm="2162"/>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scene3d>
              <a:camera prst="orthographicFront"/>
              <a:lightRig rig="threePt" dir="t"/>
            </a:scene3d>
            <a:sp3d extrusionH="57150">
              <a:bevelT h="25400" prst="softRound"/>
            </a:sp3d>
          </a:bodyPr>
          <a:lstStyle/>
          <a:p>
            <a:r>
              <a:rPr lang="en-US" sz="3600" dirty="0">
                <a:solidFill>
                  <a:srgbClr val="FFFFFF"/>
                </a:solidFill>
                <a:effectLst>
                  <a:glow rad="1752600">
                    <a:srgbClr val="FF4967"/>
                  </a:glow>
                </a:effectLst>
              </a:rPr>
              <a:t>The </a:t>
            </a:r>
            <a:r>
              <a:rPr lang="en-US" sz="3600" i="1" dirty="0">
                <a:solidFill>
                  <a:srgbClr val="FFFFFF"/>
                </a:solidFill>
                <a:effectLst>
                  <a:glow rad="1752600">
                    <a:srgbClr val="FF4967"/>
                  </a:glow>
                </a:effectLst>
              </a:rPr>
              <a:t>Calbuco Volcano</a:t>
            </a:r>
            <a:r>
              <a:rPr lang="en-US" sz="3600" dirty="0">
                <a:solidFill>
                  <a:srgbClr val="FFFFFF"/>
                </a:solidFill>
                <a:effectLst>
                  <a:glow rad="1752600">
                    <a:srgbClr val="FF4967"/>
                  </a:glow>
                </a:effectLst>
              </a:rPr>
              <a:t> is located in Southern </a:t>
            </a:r>
            <a:r>
              <a:rPr lang="en-US" sz="3600" dirty="0" smtClean="0">
                <a:solidFill>
                  <a:srgbClr val="FFFFFF"/>
                </a:solidFill>
                <a:effectLst>
                  <a:glow rad="1752600">
                    <a:srgbClr val="FF4967"/>
                  </a:glow>
                </a:effectLst>
              </a:rPr>
              <a:t>Chile</a:t>
            </a:r>
            <a:r>
              <a:rPr lang="en-CA" sz="3600" dirty="0">
                <a:solidFill>
                  <a:srgbClr val="FFFFFF"/>
                </a:solidFill>
                <a:effectLst>
                  <a:glow rad="1752600">
                    <a:srgbClr val="FF4967"/>
                  </a:glow>
                </a:effectLst>
              </a:rPr>
              <a:t>.</a:t>
            </a:r>
            <a:endParaRPr lang="en-US" sz="3600" dirty="0">
              <a:solidFill>
                <a:srgbClr val="FFFFFF"/>
              </a:solidFill>
              <a:effectLst>
                <a:glow rad="1752600">
                  <a:srgbClr val="FF4967"/>
                </a:glow>
              </a:effectLst>
            </a:endParaRPr>
          </a:p>
        </p:txBody>
      </p:sp>
      <p:pic>
        <p:nvPicPr>
          <p:cNvPr id="3" name="Picture 2"/>
          <p:cNvPicPr>
            <a:picLocks noChangeAspect="1"/>
          </p:cNvPicPr>
          <p:nvPr/>
        </p:nvPicPr>
        <p:blipFill>
          <a:blip r:embed="rId4"/>
          <a:stretch>
            <a:fillRect/>
          </a:stretch>
        </p:blipFill>
        <p:spPr>
          <a:xfrm>
            <a:off x="1002630" y="1761565"/>
            <a:ext cx="6831263" cy="4556452"/>
          </a:xfrm>
          <a:prstGeom prst="rect">
            <a:avLst/>
          </a:prstGeom>
        </p:spPr>
      </p:pic>
      <p:pic>
        <p:nvPicPr>
          <p:cNvPr id="4" name="Sound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333657496"/>
      </p:ext>
    </p:extLst>
  </p:cSld>
  <p:clrMapOvr>
    <a:masterClrMapping/>
  </p:clrMapOvr>
  <mc:AlternateContent xmlns:mc="http://schemas.openxmlformats.org/markup-compatibility/2006">
    <mc:Choice xmlns:p14="http://schemas.microsoft.com/office/powerpoint/2010/main" Requires="p14">
      <p:transition spd="slow" p14:dur="2000" advTm="5025"/>
    </mc:Choice>
    <mc:Fallback>
      <p:transition xmlns:p14="http://schemas.microsoft.com/office/powerpoint/2010/main" spd="slow" advTm="5025"/>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9146" y="680572"/>
            <a:ext cx="7581901" cy="1653988"/>
          </a:xfrm>
        </p:spPr>
        <p:txBody>
          <a:bodyPr/>
          <a:lstStyle/>
          <a:p>
            <a:r>
              <a:rPr lang="en-US" dirty="0">
                <a:effectLst>
                  <a:glow rad="1905000">
                    <a:srgbClr val="3366FF"/>
                  </a:glow>
                </a:effectLst>
              </a:rPr>
              <a:t> </a:t>
            </a:r>
            <a:r>
              <a:rPr lang="en-US" sz="3600" dirty="0" smtClean="0">
                <a:effectLst>
                  <a:glow rad="1905000">
                    <a:srgbClr val="3366FF"/>
                  </a:glow>
                </a:effectLst>
              </a:rPr>
              <a:t>Overnight </a:t>
            </a:r>
            <a:r>
              <a:rPr lang="en-US" sz="3600" dirty="0">
                <a:effectLst>
                  <a:glow rad="1905000">
                    <a:srgbClr val="3366FF"/>
                  </a:glow>
                </a:effectLst>
              </a:rPr>
              <a:t>on April 22 2015 the </a:t>
            </a:r>
            <a:r>
              <a:rPr lang="en-US" sz="3600" i="1" dirty="0">
                <a:effectLst>
                  <a:glow rad="1905000">
                    <a:srgbClr val="3366FF"/>
                  </a:glow>
                </a:effectLst>
              </a:rPr>
              <a:t>Volcano Calbuco </a:t>
            </a:r>
            <a:r>
              <a:rPr lang="en-US" sz="3600" dirty="0">
                <a:effectLst>
                  <a:glow rad="1905000">
                    <a:srgbClr val="3366FF"/>
                  </a:glow>
                </a:effectLst>
              </a:rPr>
              <a:t>erupted. This is the first time in 40 years that</a:t>
            </a:r>
            <a:r>
              <a:rPr lang="en-US" sz="3600" i="1" dirty="0">
                <a:effectLst>
                  <a:glow rad="1905000">
                    <a:srgbClr val="3366FF"/>
                  </a:glow>
                </a:effectLst>
              </a:rPr>
              <a:t> Volcano Calbuco </a:t>
            </a:r>
            <a:r>
              <a:rPr lang="en-US" sz="3600" dirty="0">
                <a:effectLst>
                  <a:glow rad="1905000">
                    <a:srgbClr val="3366FF"/>
                  </a:glow>
                </a:effectLst>
              </a:rPr>
              <a:t>has </a:t>
            </a:r>
            <a:r>
              <a:rPr lang="en-US" sz="3600" dirty="0" smtClean="0">
                <a:effectLst>
                  <a:glow rad="1905000">
                    <a:srgbClr val="3366FF"/>
                  </a:glow>
                </a:effectLst>
              </a:rPr>
              <a:t>erupted!</a:t>
            </a:r>
            <a:endParaRPr lang="en-US" sz="3600" dirty="0">
              <a:effectLst>
                <a:glow rad="1905000">
                  <a:srgbClr val="3366FF"/>
                </a:glow>
              </a:effectLst>
            </a:endParaRPr>
          </a:p>
        </p:txBody>
      </p:sp>
      <p:pic>
        <p:nvPicPr>
          <p:cNvPr id="3" name="Picture 2"/>
          <p:cNvPicPr>
            <a:picLocks noChangeAspect="1"/>
          </p:cNvPicPr>
          <p:nvPr/>
        </p:nvPicPr>
        <p:blipFill>
          <a:blip r:embed="rId4"/>
          <a:stretch>
            <a:fillRect/>
          </a:stretch>
        </p:blipFill>
        <p:spPr>
          <a:xfrm>
            <a:off x="1755100" y="2913132"/>
            <a:ext cx="5596050" cy="3728755"/>
          </a:xfrm>
          <a:prstGeom prst="rect">
            <a:avLst/>
          </a:prstGeom>
        </p:spPr>
      </p:pic>
      <p:pic>
        <p:nvPicPr>
          <p:cNvPr id="4" name="Sound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3744137516"/>
      </p:ext>
    </p:extLst>
  </p:cSld>
  <p:clrMapOvr>
    <a:masterClrMapping/>
  </p:clrMapOvr>
  <mc:AlternateContent xmlns:mc="http://schemas.openxmlformats.org/markup-compatibility/2006">
    <mc:Choice xmlns:p14="http://schemas.microsoft.com/office/powerpoint/2010/main" Requires="p14">
      <p:transition spd="slow" p14:dur="2000" advTm="8936"/>
    </mc:Choice>
    <mc:Fallback>
      <p:transition xmlns:p14="http://schemas.microsoft.com/office/powerpoint/2010/main" spd="slow" advTm="8936"/>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1022" y="595981"/>
            <a:ext cx="7581901" cy="1653988"/>
          </a:xfrm>
        </p:spPr>
        <p:txBody>
          <a:bodyPr/>
          <a:lstStyle/>
          <a:p>
            <a:r>
              <a:rPr lang="en-US" sz="3600" dirty="0">
                <a:solidFill>
                  <a:srgbClr val="F5A4FF"/>
                </a:solidFill>
                <a:effectLst/>
              </a:rPr>
              <a:t>The </a:t>
            </a:r>
            <a:r>
              <a:rPr lang="en-US" sz="3600" i="1" dirty="0">
                <a:solidFill>
                  <a:srgbClr val="F5A4FF"/>
                </a:solidFill>
                <a:effectLst/>
              </a:rPr>
              <a:t>Volcano Calbuco </a:t>
            </a:r>
            <a:r>
              <a:rPr lang="en-US" sz="3600" dirty="0">
                <a:solidFill>
                  <a:srgbClr val="F5A4FF"/>
                </a:solidFill>
                <a:effectLst/>
              </a:rPr>
              <a:t>in Southern Chile has not erupted in 40 years however 400-500 meters away which is not that far is another volcano. </a:t>
            </a:r>
            <a:endParaRPr lang="en-US" sz="3600" dirty="0">
              <a:solidFill>
                <a:srgbClr val="F5A4FF"/>
              </a:solidFill>
            </a:endParaRPr>
          </a:p>
        </p:txBody>
      </p:sp>
      <p:pic>
        <p:nvPicPr>
          <p:cNvPr id="3" name="Picture 2"/>
          <p:cNvPicPr>
            <a:picLocks noChangeAspect="1"/>
          </p:cNvPicPr>
          <p:nvPr/>
        </p:nvPicPr>
        <p:blipFill>
          <a:blip r:embed="rId4"/>
          <a:stretch>
            <a:fillRect/>
          </a:stretch>
        </p:blipFill>
        <p:spPr>
          <a:xfrm>
            <a:off x="855579" y="2854158"/>
            <a:ext cx="5882105" cy="3921403"/>
          </a:xfrm>
          <a:prstGeom prst="rect">
            <a:avLst/>
          </a:prstGeom>
        </p:spPr>
      </p:pic>
      <p:pic>
        <p:nvPicPr>
          <p:cNvPr id="4" name="Sound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2369641678"/>
      </p:ext>
    </p:extLst>
  </p:cSld>
  <p:clrMapOvr>
    <a:masterClrMapping/>
  </p:clrMapOvr>
  <mc:AlternateContent xmlns:mc="http://schemas.openxmlformats.org/markup-compatibility/2006">
    <mc:Choice xmlns:p14="http://schemas.microsoft.com/office/powerpoint/2010/main" Requires="p14">
      <p:transition spd="slow" p14:dur="2000" advTm="10759"/>
    </mc:Choice>
    <mc:Fallback>
      <p:transition xmlns:p14="http://schemas.microsoft.com/office/powerpoint/2010/main" spd="slow" advTm="10759"/>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4627" y="308524"/>
            <a:ext cx="7581901" cy="1653988"/>
          </a:xfrm>
        </p:spPr>
        <p:txBody>
          <a:bodyPr/>
          <a:lstStyle/>
          <a:p>
            <a:r>
              <a:rPr lang="en-US" sz="3600" dirty="0">
                <a:solidFill>
                  <a:srgbClr val="CCFFCC"/>
                </a:solidFill>
                <a:effectLst/>
              </a:rPr>
              <a:t>This volcano’s name is the Osorno Volcano this volcano erupts almost </a:t>
            </a:r>
            <a:r>
              <a:rPr lang="en-US" sz="3600" dirty="0" smtClean="0">
                <a:solidFill>
                  <a:srgbClr val="CCFFCC"/>
                </a:solidFill>
                <a:effectLst/>
              </a:rPr>
              <a:t>20- 35 times </a:t>
            </a:r>
            <a:r>
              <a:rPr lang="en-US" sz="3600" dirty="0">
                <a:solidFill>
                  <a:srgbClr val="CCFFCC"/>
                </a:solidFill>
                <a:effectLst/>
              </a:rPr>
              <a:t>every 80 years</a:t>
            </a:r>
            <a:r>
              <a:rPr lang="en-CA" sz="3600" dirty="0">
                <a:solidFill>
                  <a:srgbClr val="CCFFCC"/>
                </a:solidFill>
                <a:effectLst/>
              </a:rPr>
              <a:t> </a:t>
            </a:r>
            <a:endParaRPr lang="en-US" sz="3600" dirty="0">
              <a:solidFill>
                <a:srgbClr val="CCFFCC"/>
              </a:solidFill>
            </a:endParaRPr>
          </a:p>
        </p:txBody>
      </p:sp>
      <p:pic>
        <p:nvPicPr>
          <p:cNvPr id="3" name="Picture 2"/>
          <p:cNvPicPr>
            <a:picLocks noChangeAspect="1"/>
          </p:cNvPicPr>
          <p:nvPr/>
        </p:nvPicPr>
        <p:blipFill>
          <a:blip r:embed="rId4"/>
          <a:stretch>
            <a:fillRect/>
          </a:stretch>
        </p:blipFill>
        <p:spPr>
          <a:xfrm>
            <a:off x="1550067" y="2147702"/>
            <a:ext cx="6006513" cy="4504885"/>
          </a:xfrm>
          <a:prstGeom prst="rect">
            <a:avLst/>
          </a:prstGeom>
        </p:spPr>
      </p:pic>
      <p:pic>
        <p:nvPicPr>
          <p:cNvPr id="4" name="Sound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1857359354"/>
      </p:ext>
    </p:extLst>
  </p:cSld>
  <p:clrMapOvr>
    <a:masterClrMapping/>
  </p:clrMapOvr>
  <mc:AlternateContent xmlns:mc="http://schemas.openxmlformats.org/markup-compatibility/2006">
    <mc:Choice xmlns:p14="http://schemas.microsoft.com/office/powerpoint/2010/main" Requires="p14">
      <p:transition spd="slow" p14:dur="2000" advTm="8403"/>
    </mc:Choice>
    <mc:Fallback>
      <p:transition xmlns:p14="http://schemas.microsoft.com/office/powerpoint/2010/main" spd="slow" advTm="8403"/>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84" y="149602"/>
            <a:ext cx="7581901" cy="1653988"/>
          </a:xfrm>
        </p:spPr>
        <p:txBody>
          <a:bodyPr/>
          <a:lstStyle/>
          <a:p>
            <a:r>
              <a:rPr lang="en-CA" sz="3600" dirty="0">
                <a:effectLst/>
              </a:rPr>
              <a:t/>
            </a:r>
            <a:br>
              <a:rPr lang="en-CA" sz="3600" dirty="0">
                <a:effectLst/>
              </a:rPr>
            </a:br>
            <a:r>
              <a:rPr lang="en-US" sz="3600" dirty="0">
                <a:solidFill>
                  <a:schemeClr val="accent4">
                    <a:lumMod val="60000"/>
                    <a:lumOff val="40000"/>
                  </a:schemeClr>
                </a:solidFill>
                <a:effectLst/>
              </a:rPr>
              <a:t>That might not seem like a lot but It is very unusual for a volcano to erupt that much in 80 </a:t>
            </a:r>
            <a:r>
              <a:rPr lang="en-US" sz="3600" dirty="0" smtClean="0">
                <a:solidFill>
                  <a:schemeClr val="accent4">
                    <a:lumMod val="60000"/>
                    <a:lumOff val="40000"/>
                  </a:schemeClr>
                </a:solidFill>
                <a:effectLst/>
              </a:rPr>
              <a:t>years!</a:t>
            </a:r>
            <a:endParaRPr lang="en-US" sz="3600" dirty="0">
              <a:solidFill>
                <a:schemeClr val="accent4">
                  <a:lumMod val="60000"/>
                  <a:lumOff val="40000"/>
                </a:schemeClr>
              </a:solidFill>
            </a:endParaRPr>
          </a:p>
        </p:txBody>
      </p:sp>
      <p:pic>
        <p:nvPicPr>
          <p:cNvPr id="3" name="Picture 2"/>
          <p:cNvPicPr>
            <a:picLocks noChangeAspect="1"/>
          </p:cNvPicPr>
          <p:nvPr/>
        </p:nvPicPr>
        <p:blipFill>
          <a:blip r:embed="rId4"/>
          <a:stretch>
            <a:fillRect/>
          </a:stretch>
        </p:blipFill>
        <p:spPr>
          <a:xfrm>
            <a:off x="1778000" y="2346917"/>
            <a:ext cx="4917659" cy="4511081"/>
          </a:xfrm>
          <a:prstGeom prst="rect">
            <a:avLst/>
          </a:prstGeom>
        </p:spPr>
      </p:pic>
      <p:pic>
        <p:nvPicPr>
          <p:cNvPr id="4" name="Sound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2534366280"/>
      </p:ext>
    </p:extLst>
  </p:cSld>
  <p:clrMapOvr>
    <a:masterClrMapping/>
  </p:clrMapOvr>
  <mc:AlternateContent xmlns:mc="http://schemas.openxmlformats.org/markup-compatibility/2006">
    <mc:Choice xmlns:p14="http://schemas.microsoft.com/office/powerpoint/2010/main" Requires="p14">
      <p:transition spd="slow" p14:dur="2000" advTm="6595"/>
    </mc:Choice>
    <mc:Fallback>
      <p:transition xmlns:p14="http://schemas.microsoft.com/office/powerpoint/2010/main" spd="slow" advTm="6595"/>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5259" y="385628"/>
            <a:ext cx="7581901" cy="1653988"/>
          </a:xfrm>
        </p:spPr>
        <p:txBody>
          <a:bodyPr/>
          <a:lstStyle/>
          <a:p>
            <a:r>
              <a:rPr lang="en-US" sz="3600" dirty="0">
                <a:solidFill>
                  <a:srgbClr val="4FC7F6"/>
                </a:solidFill>
                <a:effectLst/>
              </a:rPr>
              <a:t>Now that the </a:t>
            </a:r>
            <a:r>
              <a:rPr lang="en-US" sz="3600" i="1" dirty="0">
                <a:solidFill>
                  <a:srgbClr val="4FC7F6"/>
                </a:solidFill>
                <a:effectLst/>
              </a:rPr>
              <a:t>Calbuco Volcano</a:t>
            </a:r>
            <a:r>
              <a:rPr lang="en-US" sz="3600" dirty="0">
                <a:solidFill>
                  <a:srgbClr val="4FC7F6"/>
                </a:solidFill>
                <a:effectLst/>
              </a:rPr>
              <a:t> has not erupted in  40 years  , it has erupted every day since April 22nd.</a:t>
            </a:r>
            <a:r>
              <a:rPr lang="en-CA" sz="3600" dirty="0">
                <a:solidFill>
                  <a:srgbClr val="4FC7F6"/>
                </a:solidFill>
                <a:effectLst/>
              </a:rPr>
              <a:t> </a:t>
            </a:r>
            <a:endParaRPr lang="en-US" sz="3600" dirty="0">
              <a:solidFill>
                <a:srgbClr val="4FC7F6"/>
              </a:solidFill>
            </a:endParaRPr>
          </a:p>
        </p:txBody>
      </p:sp>
      <p:pic>
        <p:nvPicPr>
          <p:cNvPr id="4" name="Picture 3"/>
          <p:cNvPicPr>
            <a:picLocks noChangeAspect="1"/>
          </p:cNvPicPr>
          <p:nvPr/>
        </p:nvPicPr>
        <p:blipFill>
          <a:blip r:embed="rId4"/>
          <a:stretch>
            <a:fillRect/>
          </a:stretch>
        </p:blipFill>
        <p:spPr>
          <a:xfrm>
            <a:off x="2205790" y="2039616"/>
            <a:ext cx="4959684" cy="2385331"/>
          </a:xfrm>
          <a:prstGeom prst="rect">
            <a:avLst/>
          </a:prstGeom>
        </p:spPr>
      </p:pic>
      <p:pic>
        <p:nvPicPr>
          <p:cNvPr id="3" name="Picture 2"/>
          <p:cNvPicPr>
            <a:picLocks noChangeAspect="1"/>
          </p:cNvPicPr>
          <p:nvPr/>
        </p:nvPicPr>
        <p:blipFill>
          <a:blip r:embed="rId5"/>
          <a:stretch>
            <a:fillRect/>
          </a:stretch>
        </p:blipFill>
        <p:spPr>
          <a:xfrm>
            <a:off x="2205791" y="3863473"/>
            <a:ext cx="4959683" cy="2633061"/>
          </a:xfrm>
          <a:prstGeom prst="rect">
            <a:avLst/>
          </a:prstGeom>
        </p:spPr>
      </p:pic>
      <p:pic>
        <p:nvPicPr>
          <p:cNvPr id="5" name="Sound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3061460968"/>
      </p:ext>
    </p:extLst>
  </p:cSld>
  <p:clrMapOvr>
    <a:masterClrMapping/>
  </p:clrMapOvr>
  <mc:AlternateContent xmlns:mc="http://schemas.openxmlformats.org/markup-compatibility/2006">
    <mc:Choice xmlns:p14="http://schemas.microsoft.com/office/powerpoint/2010/main" Requires="p14">
      <p:transition spd="slow" p14:dur="2000" advTm="9128"/>
    </mc:Choice>
    <mc:Fallback>
      <p:transition xmlns:p14="http://schemas.microsoft.com/office/powerpoint/2010/main" spd="slow" advTm="9128"/>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2" y="555752"/>
            <a:ext cx="7581901" cy="1653988"/>
          </a:xfrm>
        </p:spPr>
        <p:txBody>
          <a:bodyPr/>
          <a:lstStyle/>
          <a:p>
            <a:r>
              <a:rPr lang="en-US" sz="3600" dirty="0">
                <a:solidFill>
                  <a:schemeClr val="accent6">
                    <a:lumMod val="60000"/>
                    <a:lumOff val="40000"/>
                  </a:schemeClr>
                </a:solidFill>
                <a:effectLst/>
              </a:rPr>
              <a:t>Before</a:t>
            </a:r>
            <a:r>
              <a:rPr lang="en-US" sz="3600" i="1" dirty="0">
                <a:solidFill>
                  <a:schemeClr val="accent6">
                    <a:lumMod val="60000"/>
                    <a:lumOff val="40000"/>
                  </a:schemeClr>
                </a:solidFill>
                <a:effectLst/>
              </a:rPr>
              <a:t> Calbuco</a:t>
            </a:r>
            <a:r>
              <a:rPr lang="en-US" sz="3600" dirty="0">
                <a:solidFill>
                  <a:schemeClr val="accent6">
                    <a:lumMod val="60000"/>
                    <a:lumOff val="40000"/>
                  </a:schemeClr>
                </a:solidFill>
                <a:effectLst/>
              </a:rPr>
              <a:t> took a big break without erupting for 40 years </a:t>
            </a:r>
            <a:r>
              <a:rPr lang="en-US" sz="3600" i="1" dirty="0">
                <a:solidFill>
                  <a:schemeClr val="accent6">
                    <a:lumMod val="60000"/>
                    <a:lumOff val="40000"/>
                  </a:schemeClr>
                </a:solidFill>
                <a:effectLst/>
              </a:rPr>
              <a:t>Calbuco Volcano </a:t>
            </a:r>
            <a:r>
              <a:rPr lang="en-US" sz="3600" dirty="0">
                <a:solidFill>
                  <a:schemeClr val="accent6">
                    <a:lumMod val="60000"/>
                    <a:lumOff val="40000"/>
                  </a:schemeClr>
                </a:solidFill>
                <a:effectLst/>
              </a:rPr>
              <a:t>was one of the </a:t>
            </a:r>
            <a:r>
              <a:rPr lang="en-US" sz="3600" dirty="0" smtClean="0">
                <a:solidFill>
                  <a:schemeClr val="accent6">
                    <a:lumMod val="60000"/>
                    <a:lumOff val="40000"/>
                  </a:schemeClr>
                </a:solidFill>
                <a:effectLst/>
              </a:rPr>
              <a:t>Volcano's </a:t>
            </a:r>
            <a:r>
              <a:rPr lang="en-US" sz="3600" dirty="0">
                <a:solidFill>
                  <a:schemeClr val="accent6">
                    <a:lumMod val="60000"/>
                    <a:lumOff val="40000"/>
                  </a:schemeClr>
                </a:solidFill>
                <a:effectLst/>
              </a:rPr>
              <a:t>in the whole world that erupted almost every day! </a:t>
            </a:r>
            <a:endParaRPr lang="en-US" sz="3600" dirty="0">
              <a:solidFill>
                <a:schemeClr val="accent6">
                  <a:lumMod val="60000"/>
                  <a:lumOff val="40000"/>
                </a:schemeClr>
              </a:solidFill>
            </a:endParaRPr>
          </a:p>
        </p:txBody>
      </p:sp>
      <p:pic>
        <p:nvPicPr>
          <p:cNvPr id="3" name="Picture 2"/>
          <p:cNvPicPr>
            <a:picLocks noChangeAspect="1"/>
          </p:cNvPicPr>
          <p:nvPr/>
        </p:nvPicPr>
        <p:blipFill>
          <a:blip r:embed="rId4"/>
          <a:stretch>
            <a:fillRect/>
          </a:stretch>
        </p:blipFill>
        <p:spPr>
          <a:xfrm>
            <a:off x="2008751" y="2952599"/>
            <a:ext cx="5334962" cy="3559420"/>
          </a:xfrm>
          <a:prstGeom prst="rect">
            <a:avLst/>
          </a:prstGeom>
        </p:spPr>
      </p:pic>
      <p:pic>
        <p:nvPicPr>
          <p:cNvPr id="4" name="Sound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2528530032"/>
      </p:ext>
    </p:extLst>
  </p:cSld>
  <p:clrMapOvr>
    <a:masterClrMapping/>
  </p:clrMapOvr>
  <mc:AlternateContent xmlns:mc="http://schemas.openxmlformats.org/markup-compatibility/2006">
    <mc:Choice xmlns:p14="http://schemas.microsoft.com/office/powerpoint/2010/main" Requires="p14">
      <p:transition spd="slow" p14:dur="2000" advTm="8857"/>
    </mc:Choice>
    <mc:Fallback>
      <p:transition xmlns:p14="http://schemas.microsoft.com/office/powerpoint/2010/main" spd="slow" advTm="8857"/>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2" y="1308049"/>
            <a:ext cx="7581901" cy="1653988"/>
          </a:xfrm>
        </p:spPr>
        <p:txBody>
          <a:bodyPr/>
          <a:lstStyle/>
          <a:p>
            <a:r>
              <a:rPr lang="en-US" sz="3600" dirty="0">
                <a:solidFill>
                  <a:srgbClr val="58FF40"/>
                </a:solidFill>
                <a:effectLst/>
              </a:rPr>
              <a:t>Most people are amazed on how many years </a:t>
            </a:r>
            <a:r>
              <a:rPr lang="en-US" sz="3600" i="1" dirty="0">
                <a:solidFill>
                  <a:srgbClr val="58FF40"/>
                </a:solidFill>
                <a:effectLst/>
              </a:rPr>
              <a:t>Calbuco </a:t>
            </a:r>
            <a:r>
              <a:rPr lang="en-US" sz="3600" dirty="0">
                <a:solidFill>
                  <a:srgbClr val="58FF40"/>
                </a:solidFill>
                <a:effectLst/>
              </a:rPr>
              <a:t>went without erupting. And now after 40 years </a:t>
            </a:r>
            <a:r>
              <a:rPr lang="en-US" sz="3600" i="1" dirty="0">
                <a:solidFill>
                  <a:srgbClr val="58FF40"/>
                </a:solidFill>
                <a:effectLst/>
              </a:rPr>
              <a:t>Calbuco </a:t>
            </a:r>
            <a:r>
              <a:rPr lang="en-US" sz="3600" dirty="0">
                <a:solidFill>
                  <a:srgbClr val="58FF40"/>
                </a:solidFill>
                <a:effectLst/>
              </a:rPr>
              <a:t>erupted on April 22,23,25,26,28,30. May 1,4,5,7. And was told lasted for 90 minutes each time!</a:t>
            </a:r>
            <a:r>
              <a:rPr lang="en-CA" sz="3600" dirty="0">
                <a:solidFill>
                  <a:srgbClr val="58FF40"/>
                </a:solidFill>
                <a:effectLst/>
              </a:rPr>
              <a:t/>
            </a:r>
            <a:br>
              <a:rPr lang="en-CA" sz="3600" dirty="0">
                <a:solidFill>
                  <a:srgbClr val="58FF40"/>
                </a:solidFill>
                <a:effectLst/>
              </a:rPr>
            </a:br>
            <a:endParaRPr lang="en-US" sz="3600" dirty="0">
              <a:solidFill>
                <a:srgbClr val="58FF40"/>
              </a:solidFill>
            </a:endParaRPr>
          </a:p>
        </p:txBody>
      </p:sp>
      <p:pic>
        <p:nvPicPr>
          <p:cNvPr id="3" name="Sound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115300" y="5829300"/>
            <a:ext cx="812800" cy="812800"/>
          </a:xfrm>
          <a:prstGeom prst="rect">
            <a:avLst/>
          </a:prstGeom>
        </p:spPr>
      </p:pic>
    </p:spTree>
    <p:extLst>
      <p:ext uri="{BB962C8B-B14F-4D97-AF65-F5344CB8AC3E}">
        <p14:creationId xmlns:p14="http://schemas.microsoft.com/office/powerpoint/2010/main" val="3652652736"/>
      </p:ext>
    </p:extLst>
  </p:cSld>
  <p:clrMapOvr>
    <a:masterClrMapping/>
  </p:clrMapOvr>
  <mc:AlternateContent xmlns:mc="http://schemas.openxmlformats.org/markup-compatibility/2006">
    <mc:Choice xmlns:p14="http://schemas.microsoft.com/office/powerpoint/2010/main" Requires="p14">
      <p:transition spd="slow" p14:dur="2000" advTm="18664"/>
    </mc:Choice>
    <mc:Fallback>
      <p:transition xmlns:p14="http://schemas.microsoft.com/office/powerpoint/2010/main" spd="slow" advTm="18664"/>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bit">
  <a:themeElements>
    <a:clrScheme name="Orbit">
      <a:dk1>
        <a:srgbClr val="000000"/>
      </a:dk1>
      <a:lt1>
        <a:srgbClr val="FFFFFF"/>
      </a:lt1>
      <a:dk2>
        <a:srgbClr val="7C9BA5"/>
      </a:dk2>
      <a:lt2>
        <a:srgbClr val="C1D0CA"/>
      </a:lt2>
      <a:accent1>
        <a:srgbClr val="F2D908"/>
      </a:accent1>
      <a:accent2>
        <a:srgbClr val="9DE61E"/>
      </a:accent2>
      <a:accent3>
        <a:srgbClr val="0D8BE6"/>
      </a:accent3>
      <a:accent4>
        <a:srgbClr val="C61B1B"/>
      </a:accent4>
      <a:accent5>
        <a:srgbClr val="E26F08"/>
      </a:accent5>
      <a:accent6>
        <a:srgbClr val="8D35D1"/>
      </a:accent6>
      <a:hlink>
        <a:srgbClr val="ECBF0B"/>
      </a:hlink>
      <a:folHlink>
        <a:srgbClr val="F4E5A8"/>
      </a:folHlink>
    </a:clrScheme>
    <a:fontScheme name="Orbit">
      <a:majorFont>
        <a:latin typeface="Candara"/>
        <a:ea typeface=""/>
        <a:cs typeface=""/>
        <a:font script="Jpan" typeface="ＭＳ Ｐゴシック"/>
        <a:font script="Hans" typeface="宋体"/>
        <a:font script="Hant" typeface="新細明體"/>
      </a:majorFont>
      <a:minorFont>
        <a:latin typeface="Candara"/>
        <a:ea typeface=""/>
        <a:cs typeface=""/>
        <a:font script="Jpan" typeface="ＭＳ Ｐゴシック"/>
        <a:font script="Hans" typeface="宋体"/>
        <a:font script="Hant" typeface="新細明體"/>
      </a:minorFont>
    </a:fontScheme>
    <a:fmtScheme name="Orbit">
      <a:fillStyleLst>
        <a:solidFill>
          <a:schemeClr val="phClr"/>
        </a:solidFill>
        <a:solidFill>
          <a:schemeClr val="phClr">
            <a:shade val="80000"/>
          </a:schemeClr>
        </a:solidFill>
        <a:gradFill rotWithShape="1">
          <a:gsLst>
            <a:gs pos="0">
              <a:schemeClr val="phClr">
                <a:shade val="30000"/>
                <a:satMod val="100000"/>
              </a:schemeClr>
            </a:gs>
            <a:gs pos="80000">
              <a:schemeClr val="phClr">
                <a:shade val="90000"/>
                <a:satMod val="100000"/>
              </a:schemeClr>
            </a:gs>
            <a:gs pos="100000">
              <a:schemeClr val="phClr">
                <a:tint val="90000"/>
                <a:shade val="100000"/>
                <a:satMod val="150000"/>
              </a:schemeClr>
            </a:gs>
          </a:gsLst>
          <a:lin ang="16200000" scaled="0"/>
        </a:gradFill>
      </a:fillStyleLst>
      <a:lnStyleLst>
        <a:ln w="12700" cap="flat" cmpd="sng" algn="ctr">
          <a:solidFill>
            <a:schemeClr val="phClr">
              <a:shade val="95000"/>
              <a:satMod val="105000"/>
            </a:schemeClr>
          </a:solidFill>
          <a:prstDash val="solid"/>
        </a:ln>
        <a:ln w="31750" cap="flat" cmpd="sng" algn="ctr">
          <a:solidFill>
            <a:schemeClr val="phClr">
              <a:shade val="90000"/>
            </a:schemeClr>
          </a:solidFill>
          <a:prstDash val="solid"/>
        </a:ln>
        <a:ln w="76200" cap="flat" cmpd="sng" algn="ctr">
          <a:solidFill>
            <a:schemeClr val="phClr"/>
          </a:solidFill>
          <a:prstDash val="solid"/>
        </a:ln>
      </a:lnStyleLst>
      <a:effectStyleLst>
        <a:effectStyle>
          <a:effectLst/>
        </a:effectStyle>
        <a:effectStyle>
          <a:effectLst>
            <a:outerShdw blurRad="228600" dist="38100" dir="5400000" sx="104000" sy="104000" algn="ctr" rotWithShape="0">
              <a:srgbClr val="000000">
                <a:alpha val="80000"/>
              </a:srgbClr>
            </a:outerShdw>
          </a:effectLst>
        </a:effectStyle>
        <a:effectStyle>
          <a:effectLst>
            <a:outerShdw blurRad="317500" dist="381000" dir="5400000" sx="90000" sy="20000" rotWithShape="0">
              <a:srgbClr val="000000">
                <a:alpha val="40000"/>
              </a:srgbClr>
            </a:outerShdw>
          </a:effectLst>
          <a:scene3d>
            <a:camera prst="orthographicFront">
              <a:rot lat="0" lon="0" rev="0"/>
            </a:camera>
            <a:lightRig rig="balanced" dir="t"/>
          </a:scene3d>
          <a:sp3d prstMaterial="metal">
            <a:bevelT w="254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lin ang="5400000" scaled="0"/>
        </a:gradFill>
        <a:blipFill rotWithShape="1">
          <a:blip xmlns:r="http://schemas.openxmlformats.org/officeDocument/2006/relationships" r:embed="rId1">
            <a:duotone>
              <a:schemeClr val="phClr">
                <a:shade val="1000"/>
                <a:lumMod val="80000"/>
              </a:schemeClr>
              <a:schemeClr val="phClr">
                <a:satMod val="360000"/>
                <a:lumMod val="14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Orbit.thmx</Template>
  <TotalTime>109</TotalTime>
  <Words>210</Words>
  <Application>Microsoft Macintosh PowerPoint</Application>
  <PresentationFormat>On-screen Show (4:3)</PresentationFormat>
  <Paragraphs>14</Paragraphs>
  <Slides>11</Slides>
  <Notes>0</Notes>
  <HiddenSlides>0</HiddenSlides>
  <MMClips>11</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Orbit</vt:lpstr>
      <vt:lpstr>Volcano Calbuco </vt:lpstr>
      <vt:lpstr>The Calbuco Volcano is located in Southern Chile.</vt:lpstr>
      <vt:lpstr> Overnight on April 22 2015 the Volcano Calbuco erupted. This is the first time in 40 years that Volcano Calbuco has erupted!</vt:lpstr>
      <vt:lpstr>The Volcano Calbuco in Southern Chile has not erupted in 40 years however 400-500 meters away which is not that far is another volcano. </vt:lpstr>
      <vt:lpstr>This volcano’s name is the Osorno Volcano this volcano erupts almost 20- 35 times every 80 years </vt:lpstr>
      <vt:lpstr> That might not seem like a lot but It is very unusual for a volcano to erupt that much in 80 years!</vt:lpstr>
      <vt:lpstr>Now that the Calbuco Volcano has not erupted in  40 years  , it has erupted every day since April 22nd. </vt:lpstr>
      <vt:lpstr>Before Calbuco took a big break without erupting for 40 years Calbuco Volcano was one of the Volcano's in the whole world that erupted almost every day! </vt:lpstr>
      <vt:lpstr>Most people are amazed on how many years Calbuco went without erupting. And now after 40 years Calbuco erupted on April 22,23,25,26,28,30. May 1,4,5,7. And was told lasted for 90 minutes each time! </vt:lpstr>
      <vt:lpstr>Nobody died in the eruption of Volcano Calbuco but 13 reported injured!  </vt:lpstr>
      <vt:lpstr>https://www.youtube.com/watch?v=ljrDn3Gel4M</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Volcano Calbuco </dc:title>
  <dc:creator>esfsdf</dc:creator>
  <cp:lastModifiedBy>esfsdf</cp:lastModifiedBy>
  <cp:revision>10</cp:revision>
  <dcterms:created xsi:type="dcterms:W3CDTF">2015-05-26T12:23:07Z</dcterms:created>
  <dcterms:modified xsi:type="dcterms:W3CDTF">2015-05-28T12:53:17Z</dcterms:modified>
</cp:coreProperties>
</file>